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72" r:id="rId4"/>
    <p:sldId id="258" r:id="rId5"/>
    <p:sldId id="267" r:id="rId6"/>
    <p:sldId id="261" r:id="rId7"/>
    <p:sldId id="262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>
        <p:scale>
          <a:sx n="73" d="100"/>
          <a:sy n="73" d="100"/>
        </p:scale>
        <p:origin x="-1037" y="-27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B095D9-0B23-4347-A0AD-CE2221B4884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6EBE56-F7BA-44F4-B73F-19E3D7B3BE61}" type="pres">
      <dgm:prSet presAssocID="{A8B095D9-0B23-4347-A0AD-CE2221B488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7FCF5B6-7E38-406C-B81D-1F90D4420105}" type="presOf" srcId="{A8B095D9-0B23-4347-A0AD-CE2221B48843}" destId="{4A6EBE56-F7BA-44F4-B73F-19E3D7B3BE61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6D465-5273-4F3F-B751-4F797F0000BE}" type="doc">
      <dgm:prSet loTypeId="urn:microsoft.com/office/officeart/2008/layout/AlternatingHexagon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3B4534-ED5A-4BE2-8C3C-060F46884347}">
      <dgm:prSet phldrT="[Текст]"/>
      <dgm:spPr/>
      <dgm:t>
        <a:bodyPr/>
        <a:lstStyle/>
        <a:p>
          <a:r>
            <a:rPr lang="ru-RU" dirty="0" smtClean="0"/>
            <a:t>РФФ</a:t>
          </a:r>
          <a:endParaRPr lang="ru-RU" dirty="0"/>
        </a:p>
      </dgm:t>
    </dgm:pt>
    <dgm:pt modelId="{C9AD20EF-5E52-4163-93AB-6D0A3D355798}" type="parTrans" cxnId="{C48FD518-7A81-4A1A-A6E6-91FE89A3B102}">
      <dgm:prSet/>
      <dgm:spPr/>
      <dgm:t>
        <a:bodyPr/>
        <a:lstStyle/>
        <a:p>
          <a:endParaRPr lang="ru-RU"/>
        </a:p>
      </dgm:t>
    </dgm:pt>
    <dgm:pt modelId="{AFA1FC32-5F7B-4F69-85E5-75BD30E0413A}" type="sibTrans" cxnId="{C48FD518-7A81-4A1A-A6E6-91FE89A3B102}">
      <dgm:prSet/>
      <dgm:spPr/>
      <dgm:t>
        <a:bodyPr/>
        <a:lstStyle/>
        <a:p>
          <a:endParaRPr lang="ru-RU"/>
        </a:p>
      </dgm:t>
    </dgm:pt>
    <dgm:pt modelId="{08A555ED-5B0F-4CA4-A189-8649E2BC2126}">
      <dgm:prSet phldrT="[Текст]"/>
      <dgm:spPr/>
      <dgm:t>
        <a:bodyPr/>
        <a:lstStyle/>
        <a:p>
          <a:r>
            <a:rPr lang="ru-RU" dirty="0" smtClean="0"/>
            <a:t>ФФ</a:t>
          </a:r>
          <a:endParaRPr lang="ru-RU" dirty="0"/>
        </a:p>
      </dgm:t>
    </dgm:pt>
    <dgm:pt modelId="{C1832163-000C-46AB-B9ED-7CACF4D33C6B}" type="parTrans" cxnId="{4F4FE7FE-D881-40D5-AEB3-E712F40B33AD}">
      <dgm:prSet/>
      <dgm:spPr/>
      <dgm:t>
        <a:bodyPr/>
        <a:lstStyle/>
        <a:p>
          <a:endParaRPr lang="ru-RU"/>
        </a:p>
      </dgm:t>
    </dgm:pt>
    <dgm:pt modelId="{629A7CA7-26D9-4FE9-85E4-09A62AEA9331}" type="sibTrans" cxnId="{4F4FE7FE-D881-40D5-AEB3-E712F40B33AD}">
      <dgm:prSet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91C04572-C8D4-4263-850D-6B3908BAB351}">
      <dgm:prSet phldrT="[Текст]"/>
      <dgm:spPr/>
      <dgm:t>
        <a:bodyPr/>
        <a:lstStyle/>
        <a:p>
          <a:r>
            <a:rPr lang="ru-RU" dirty="0" smtClean="0"/>
            <a:t>ФТФ</a:t>
          </a:r>
          <a:endParaRPr lang="ru-RU" dirty="0"/>
        </a:p>
      </dgm:t>
    </dgm:pt>
    <dgm:pt modelId="{1CF48064-AB68-4EE0-ACE9-C2618D8BF24C}" type="parTrans" cxnId="{AB670372-38E8-4BC0-8728-1A526516133C}">
      <dgm:prSet/>
      <dgm:spPr/>
      <dgm:t>
        <a:bodyPr/>
        <a:lstStyle/>
        <a:p>
          <a:endParaRPr lang="ru-RU"/>
        </a:p>
      </dgm:t>
    </dgm:pt>
    <dgm:pt modelId="{C00FCCF6-E61B-40A1-A990-0D90CE922768}" type="sibTrans" cxnId="{AB670372-38E8-4BC0-8728-1A526516133C}">
      <dgm:prSet/>
      <dgm:spPr/>
      <dgm:t>
        <a:bodyPr/>
        <a:lstStyle/>
        <a:p>
          <a:endParaRPr lang="ru-RU"/>
        </a:p>
      </dgm:t>
    </dgm:pt>
    <dgm:pt modelId="{36A5822B-8F31-4726-B6CF-6AEF96E79822}" type="pres">
      <dgm:prSet presAssocID="{4CB6D465-5273-4F3F-B751-4F797F0000B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BD28B49-DAC8-49FD-9AF7-349126A0ED47}" type="pres">
      <dgm:prSet presAssocID="{D73B4534-ED5A-4BE2-8C3C-060F46884347}" presName="composite" presStyleCnt="0"/>
      <dgm:spPr/>
    </dgm:pt>
    <dgm:pt modelId="{578EF437-2D3E-48EC-9F94-0753904A6505}" type="pres">
      <dgm:prSet presAssocID="{D73B4534-ED5A-4BE2-8C3C-060F46884347}" presName="Parent1" presStyleLbl="node1" presStyleIdx="0" presStyleCnt="6" custLinFactNeighborX="1376" custLinFactNeighborY="-1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ECC58-FB6D-47F0-B6DB-37A9E479E230}" type="pres">
      <dgm:prSet presAssocID="{D73B4534-ED5A-4BE2-8C3C-060F4688434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B0312-AED0-4296-9576-5D4C7DDA1665}" type="pres">
      <dgm:prSet presAssocID="{D73B4534-ED5A-4BE2-8C3C-060F46884347}" presName="BalanceSpacing" presStyleCnt="0"/>
      <dgm:spPr/>
    </dgm:pt>
    <dgm:pt modelId="{223ED747-424F-4547-9A13-47606A80E792}" type="pres">
      <dgm:prSet presAssocID="{D73B4534-ED5A-4BE2-8C3C-060F46884347}" presName="BalanceSpacing1" presStyleCnt="0"/>
      <dgm:spPr/>
    </dgm:pt>
    <dgm:pt modelId="{EB1C391B-C06F-4070-B287-54EF10A337C8}" type="pres">
      <dgm:prSet presAssocID="{AFA1FC32-5F7B-4F69-85E5-75BD30E0413A}" presName="Accent1Text" presStyleLbl="node1" presStyleIdx="1" presStyleCnt="6"/>
      <dgm:spPr/>
      <dgm:t>
        <a:bodyPr/>
        <a:lstStyle/>
        <a:p>
          <a:endParaRPr lang="ru-RU"/>
        </a:p>
      </dgm:t>
    </dgm:pt>
    <dgm:pt modelId="{B305A664-3313-41DC-97CF-BB5A09C5C05E}" type="pres">
      <dgm:prSet presAssocID="{AFA1FC32-5F7B-4F69-85E5-75BD30E0413A}" presName="spaceBetweenRectangles" presStyleCnt="0"/>
      <dgm:spPr/>
    </dgm:pt>
    <dgm:pt modelId="{D3A75C79-C7CB-4D0F-8DAE-60F28573FE6B}" type="pres">
      <dgm:prSet presAssocID="{08A555ED-5B0F-4CA4-A189-8649E2BC2126}" presName="composite" presStyleCnt="0"/>
      <dgm:spPr/>
    </dgm:pt>
    <dgm:pt modelId="{6E396AF0-8B16-460D-9BA3-2D9B8CF17AEB}" type="pres">
      <dgm:prSet presAssocID="{08A555ED-5B0F-4CA4-A189-8649E2BC212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93571-2E7E-4985-B115-B86EF4D2FBE9}" type="pres">
      <dgm:prSet presAssocID="{08A555ED-5B0F-4CA4-A189-8649E2BC212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27DB5-9084-4EA7-B178-25FE43E6DBD0}" type="pres">
      <dgm:prSet presAssocID="{08A555ED-5B0F-4CA4-A189-8649E2BC2126}" presName="BalanceSpacing" presStyleCnt="0"/>
      <dgm:spPr/>
    </dgm:pt>
    <dgm:pt modelId="{7D190386-257F-405F-8F9B-EC1C400EDD23}" type="pres">
      <dgm:prSet presAssocID="{08A555ED-5B0F-4CA4-A189-8649E2BC2126}" presName="BalanceSpacing1" presStyleCnt="0"/>
      <dgm:spPr/>
    </dgm:pt>
    <dgm:pt modelId="{386179D0-5AC3-44D0-B03D-5DFD01EC6897}" type="pres">
      <dgm:prSet presAssocID="{629A7CA7-26D9-4FE9-85E4-09A62AEA9331}" presName="Accent1Text" presStyleLbl="node1" presStyleIdx="3" presStyleCnt="6"/>
      <dgm:spPr/>
      <dgm:t>
        <a:bodyPr/>
        <a:lstStyle/>
        <a:p>
          <a:endParaRPr lang="ru-RU"/>
        </a:p>
      </dgm:t>
    </dgm:pt>
    <dgm:pt modelId="{79DD4F03-DA00-481C-B626-5079AB6F8B10}" type="pres">
      <dgm:prSet presAssocID="{629A7CA7-26D9-4FE9-85E4-09A62AEA9331}" presName="spaceBetweenRectangles" presStyleCnt="0"/>
      <dgm:spPr/>
    </dgm:pt>
    <dgm:pt modelId="{14AB6522-DC14-478B-972A-C5DF087B59BE}" type="pres">
      <dgm:prSet presAssocID="{91C04572-C8D4-4263-850D-6B3908BAB351}" presName="composite" presStyleCnt="0"/>
      <dgm:spPr/>
    </dgm:pt>
    <dgm:pt modelId="{82835E4E-4E0F-4FFD-B159-60ADC9BD0EB3}" type="pres">
      <dgm:prSet presAssocID="{91C04572-C8D4-4263-850D-6B3908BAB351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2E086-03A5-4B7D-90CF-91FFD416AB15}" type="pres">
      <dgm:prSet presAssocID="{91C04572-C8D4-4263-850D-6B3908BAB351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BDC47-A89D-4DC5-9B2D-952B14BD4F2A}" type="pres">
      <dgm:prSet presAssocID="{91C04572-C8D4-4263-850D-6B3908BAB351}" presName="BalanceSpacing" presStyleCnt="0"/>
      <dgm:spPr/>
    </dgm:pt>
    <dgm:pt modelId="{B1A959F2-3F62-4499-979C-7041290BE94E}" type="pres">
      <dgm:prSet presAssocID="{91C04572-C8D4-4263-850D-6B3908BAB351}" presName="BalanceSpacing1" presStyleCnt="0"/>
      <dgm:spPr/>
    </dgm:pt>
    <dgm:pt modelId="{2A492F80-5294-4DDF-B367-49AA9F7498D7}" type="pres">
      <dgm:prSet presAssocID="{C00FCCF6-E61B-40A1-A990-0D90CE922768}" presName="Accent1Text" presStyleLbl="node1" presStyleIdx="5" presStyleCnt="6" custLinFactNeighborX="-238" custLinFactNeighborY="3374"/>
      <dgm:spPr/>
      <dgm:t>
        <a:bodyPr/>
        <a:lstStyle/>
        <a:p>
          <a:endParaRPr lang="ru-RU"/>
        </a:p>
      </dgm:t>
    </dgm:pt>
  </dgm:ptLst>
  <dgm:cxnLst>
    <dgm:cxn modelId="{AB670372-38E8-4BC0-8728-1A526516133C}" srcId="{4CB6D465-5273-4F3F-B751-4F797F0000BE}" destId="{91C04572-C8D4-4263-850D-6B3908BAB351}" srcOrd="2" destOrd="0" parTransId="{1CF48064-AB68-4EE0-ACE9-C2618D8BF24C}" sibTransId="{C00FCCF6-E61B-40A1-A990-0D90CE922768}"/>
    <dgm:cxn modelId="{E69D40F1-665B-44FF-8A4D-898FB5995DDD}" type="presOf" srcId="{D73B4534-ED5A-4BE2-8C3C-060F46884347}" destId="{578EF437-2D3E-48EC-9F94-0753904A6505}" srcOrd="0" destOrd="0" presId="urn:microsoft.com/office/officeart/2008/layout/AlternatingHexagons"/>
    <dgm:cxn modelId="{4F7336DD-7BA0-4906-B6C1-230E258B7821}" type="presOf" srcId="{629A7CA7-26D9-4FE9-85E4-09A62AEA9331}" destId="{386179D0-5AC3-44D0-B03D-5DFD01EC6897}" srcOrd="0" destOrd="0" presId="urn:microsoft.com/office/officeart/2008/layout/AlternatingHexagons"/>
    <dgm:cxn modelId="{2E5D8722-8631-48FC-A256-196A10DDC3EE}" type="presOf" srcId="{91C04572-C8D4-4263-850D-6B3908BAB351}" destId="{82835E4E-4E0F-4FFD-B159-60ADC9BD0EB3}" srcOrd="0" destOrd="0" presId="urn:microsoft.com/office/officeart/2008/layout/AlternatingHexagons"/>
    <dgm:cxn modelId="{4D9994D3-C619-4B0A-8098-9344D0415D5D}" type="presOf" srcId="{C00FCCF6-E61B-40A1-A990-0D90CE922768}" destId="{2A492F80-5294-4DDF-B367-49AA9F7498D7}" srcOrd="0" destOrd="0" presId="urn:microsoft.com/office/officeart/2008/layout/AlternatingHexagons"/>
    <dgm:cxn modelId="{4F4FE7FE-D881-40D5-AEB3-E712F40B33AD}" srcId="{4CB6D465-5273-4F3F-B751-4F797F0000BE}" destId="{08A555ED-5B0F-4CA4-A189-8649E2BC2126}" srcOrd="1" destOrd="0" parTransId="{C1832163-000C-46AB-B9ED-7CACF4D33C6B}" sibTransId="{629A7CA7-26D9-4FE9-85E4-09A62AEA9331}"/>
    <dgm:cxn modelId="{92AB73A5-0AD6-4275-9D14-DC05CADEBBD7}" type="presOf" srcId="{08A555ED-5B0F-4CA4-A189-8649E2BC2126}" destId="{6E396AF0-8B16-460D-9BA3-2D9B8CF17AEB}" srcOrd="0" destOrd="0" presId="urn:microsoft.com/office/officeart/2008/layout/AlternatingHexagons"/>
    <dgm:cxn modelId="{3B331FF5-324A-4C74-9EFC-4B440613CCAD}" type="presOf" srcId="{AFA1FC32-5F7B-4F69-85E5-75BD30E0413A}" destId="{EB1C391B-C06F-4070-B287-54EF10A337C8}" srcOrd="0" destOrd="0" presId="urn:microsoft.com/office/officeart/2008/layout/AlternatingHexagons"/>
    <dgm:cxn modelId="{C48FD518-7A81-4A1A-A6E6-91FE89A3B102}" srcId="{4CB6D465-5273-4F3F-B751-4F797F0000BE}" destId="{D73B4534-ED5A-4BE2-8C3C-060F46884347}" srcOrd="0" destOrd="0" parTransId="{C9AD20EF-5E52-4163-93AB-6D0A3D355798}" sibTransId="{AFA1FC32-5F7B-4F69-85E5-75BD30E0413A}"/>
    <dgm:cxn modelId="{CFC30323-DD28-405A-958F-C88F3074325B}" type="presOf" srcId="{4CB6D465-5273-4F3F-B751-4F797F0000BE}" destId="{36A5822B-8F31-4726-B6CF-6AEF96E79822}" srcOrd="0" destOrd="0" presId="urn:microsoft.com/office/officeart/2008/layout/AlternatingHexagons"/>
    <dgm:cxn modelId="{0CFEA91E-A4B2-46C5-A335-5F9655C8CEEF}" type="presParOf" srcId="{36A5822B-8F31-4726-B6CF-6AEF96E79822}" destId="{1BD28B49-DAC8-49FD-9AF7-349126A0ED47}" srcOrd="0" destOrd="0" presId="urn:microsoft.com/office/officeart/2008/layout/AlternatingHexagons"/>
    <dgm:cxn modelId="{6573C7D2-DBBA-4D5A-96F0-F9356FC4C581}" type="presParOf" srcId="{1BD28B49-DAC8-49FD-9AF7-349126A0ED47}" destId="{578EF437-2D3E-48EC-9F94-0753904A6505}" srcOrd="0" destOrd="0" presId="urn:microsoft.com/office/officeart/2008/layout/AlternatingHexagons"/>
    <dgm:cxn modelId="{5539B6A3-72C2-4C8C-9D36-9642B5E8A042}" type="presParOf" srcId="{1BD28B49-DAC8-49FD-9AF7-349126A0ED47}" destId="{774ECC58-FB6D-47F0-B6DB-37A9E479E230}" srcOrd="1" destOrd="0" presId="urn:microsoft.com/office/officeart/2008/layout/AlternatingHexagons"/>
    <dgm:cxn modelId="{3CE467EE-4F31-4F26-B5BD-B9B09D2FAD77}" type="presParOf" srcId="{1BD28B49-DAC8-49FD-9AF7-349126A0ED47}" destId="{29CB0312-AED0-4296-9576-5D4C7DDA1665}" srcOrd="2" destOrd="0" presId="urn:microsoft.com/office/officeart/2008/layout/AlternatingHexagons"/>
    <dgm:cxn modelId="{A988897A-76B7-42B5-9A4C-8B7E2750063A}" type="presParOf" srcId="{1BD28B49-DAC8-49FD-9AF7-349126A0ED47}" destId="{223ED747-424F-4547-9A13-47606A80E792}" srcOrd="3" destOrd="0" presId="urn:microsoft.com/office/officeart/2008/layout/AlternatingHexagons"/>
    <dgm:cxn modelId="{30E9DAEB-9E3F-40AE-A1EC-6A7093BD7287}" type="presParOf" srcId="{1BD28B49-DAC8-49FD-9AF7-349126A0ED47}" destId="{EB1C391B-C06F-4070-B287-54EF10A337C8}" srcOrd="4" destOrd="0" presId="urn:microsoft.com/office/officeart/2008/layout/AlternatingHexagons"/>
    <dgm:cxn modelId="{EFA65553-E27A-44F0-871A-E7234CF109A3}" type="presParOf" srcId="{36A5822B-8F31-4726-B6CF-6AEF96E79822}" destId="{B305A664-3313-41DC-97CF-BB5A09C5C05E}" srcOrd="1" destOrd="0" presId="urn:microsoft.com/office/officeart/2008/layout/AlternatingHexagons"/>
    <dgm:cxn modelId="{A4E240CE-C502-4D91-89B7-558CD720EBDE}" type="presParOf" srcId="{36A5822B-8F31-4726-B6CF-6AEF96E79822}" destId="{D3A75C79-C7CB-4D0F-8DAE-60F28573FE6B}" srcOrd="2" destOrd="0" presId="urn:microsoft.com/office/officeart/2008/layout/AlternatingHexagons"/>
    <dgm:cxn modelId="{519AB7B7-129D-4E75-833D-ABAE2F24CA2A}" type="presParOf" srcId="{D3A75C79-C7CB-4D0F-8DAE-60F28573FE6B}" destId="{6E396AF0-8B16-460D-9BA3-2D9B8CF17AEB}" srcOrd="0" destOrd="0" presId="urn:microsoft.com/office/officeart/2008/layout/AlternatingHexagons"/>
    <dgm:cxn modelId="{2B69C6FA-F0DF-4B29-A6F1-6E95F5F7D18E}" type="presParOf" srcId="{D3A75C79-C7CB-4D0F-8DAE-60F28573FE6B}" destId="{34A93571-2E7E-4985-B115-B86EF4D2FBE9}" srcOrd="1" destOrd="0" presId="urn:microsoft.com/office/officeart/2008/layout/AlternatingHexagons"/>
    <dgm:cxn modelId="{22B03191-1BC1-496E-B125-86CAD0350D06}" type="presParOf" srcId="{D3A75C79-C7CB-4D0F-8DAE-60F28573FE6B}" destId="{ADA27DB5-9084-4EA7-B178-25FE43E6DBD0}" srcOrd="2" destOrd="0" presId="urn:microsoft.com/office/officeart/2008/layout/AlternatingHexagons"/>
    <dgm:cxn modelId="{5AF41EF3-C5B1-4F2D-A3AA-57F7FE697639}" type="presParOf" srcId="{D3A75C79-C7CB-4D0F-8DAE-60F28573FE6B}" destId="{7D190386-257F-405F-8F9B-EC1C400EDD23}" srcOrd="3" destOrd="0" presId="urn:microsoft.com/office/officeart/2008/layout/AlternatingHexagons"/>
    <dgm:cxn modelId="{018B72EB-2560-4D17-A403-65AB6C3B1CFE}" type="presParOf" srcId="{D3A75C79-C7CB-4D0F-8DAE-60F28573FE6B}" destId="{386179D0-5AC3-44D0-B03D-5DFD01EC6897}" srcOrd="4" destOrd="0" presId="urn:microsoft.com/office/officeart/2008/layout/AlternatingHexagons"/>
    <dgm:cxn modelId="{CA976246-DE13-4D7F-8781-756B31E51989}" type="presParOf" srcId="{36A5822B-8F31-4726-B6CF-6AEF96E79822}" destId="{79DD4F03-DA00-481C-B626-5079AB6F8B10}" srcOrd="3" destOrd="0" presId="urn:microsoft.com/office/officeart/2008/layout/AlternatingHexagons"/>
    <dgm:cxn modelId="{4C1EB18E-65C2-4180-87BE-89DA7C9C2B7B}" type="presParOf" srcId="{36A5822B-8F31-4726-B6CF-6AEF96E79822}" destId="{14AB6522-DC14-478B-972A-C5DF087B59BE}" srcOrd="4" destOrd="0" presId="urn:microsoft.com/office/officeart/2008/layout/AlternatingHexagons"/>
    <dgm:cxn modelId="{EFC3171C-1F18-4010-BC5E-4A74BC02776C}" type="presParOf" srcId="{14AB6522-DC14-478B-972A-C5DF087B59BE}" destId="{82835E4E-4E0F-4FFD-B159-60ADC9BD0EB3}" srcOrd="0" destOrd="0" presId="urn:microsoft.com/office/officeart/2008/layout/AlternatingHexagons"/>
    <dgm:cxn modelId="{434353E3-E388-4D20-B40C-86EBF153BEA5}" type="presParOf" srcId="{14AB6522-DC14-478B-972A-C5DF087B59BE}" destId="{78A2E086-03A5-4B7D-90CF-91FFD416AB15}" srcOrd="1" destOrd="0" presId="urn:microsoft.com/office/officeart/2008/layout/AlternatingHexagons"/>
    <dgm:cxn modelId="{12773F6A-FC45-47A4-B625-80FEBD85D473}" type="presParOf" srcId="{14AB6522-DC14-478B-972A-C5DF087B59BE}" destId="{DFDBDC47-A89D-4DC5-9B2D-952B14BD4F2A}" srcOrd="2" destOrd="0" presId="urn:microsoft.com/office/officeart/2008/layout/AlternatingHexagons"/>
    <dgm:cxn modelId="{A342309D-3B4F-4425-9D90-210646EDD31B}" type="presParOf" srcId="{14AB6522-DC14-478B-972A-C5DF087B59BE}" destId="{B1A959F2-3F62-4499-979C-7041290BE94E}" srcOrd="3" destOrd="0" presId="urn:microsoft.com/office/officeart/2008/layout/AlternatingHexagons"/>
    <dgm:cxn modelId="{38BA67DC-F4D0-46A8-9B76-6C21012300AD}" type="presParOf" srcId="{14AB6522-DC14-478B-972A-C5DF087B59BE}" destId="{2A492F80-5294-4DDF-B367-49AA9F7498D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75C469-D0CE-4CBB-9D25-15D40F713FBF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52C296-27DD-4637-834A-58195C431617}">
      <dgm:prSet phldrT="[Текст]"/>
      <dgm:spPr/>
      <dgm:t>
        <a:bodyPr/>
        <a:lstStyle/>
        <a:p>
          <a:r>
            <a:rPr lang="ru-RU" dirty="0" smtClean="0"/>
            <a:t>Семестр </a:t>
          </a:r>
          <a:endParaRPr lang="en-US" dirty="0" smtClean="0"/>
        </a:p>
        <a:p>
          <a:r>
            <a:rPr lang="en-US" dirty="0" smtClean="0"/>
            <a:t>I</a:t>
          </a:r>
        </a:p>
      </dgm:t>
    </dgm:pt>
    <dgm:pt modelId="{691F2D68-084D-492D-848E-8742D95183F4}" type="parTrans" cxnId="{5A4D89F5-FAB6-4773-B1B0-14A3D6E3897A}">
      <dgm:prSet/>
      <dgm:spPr/>
      <dgm:t>
        <a:bodyPr/>
        <a:lstStyle/>
        <a:p>
          <a:endParaRPr lang="ru-RU"/>
        </a:p>
      </dgm:t>
    </dgm:pt>
    <dgm:pt modelId="{493EB1A2-6863-4F32-A2A0-270ADAA29C8B}" type="sibTrans" cxnId="{5A4D89F5-FAB6-4773-B1B0-14A3D6E3897A}">
      <dgm:prSet/>
      <dgm:spPr/>
      <dgm:t>
        <a:bodyPr/>
        <a:lstStyle/>
        <a:p>
          <a:endParaRPr lang="ru-RU"/>
        </a:p>
      </dgm:t>
    </dgm:pt>
    <dgm:pt modelId="{39CA9D02-5A1C-4D48-B13F-CB297D3C4945}">
      <dgm:prSet phldrT="[Текст]"/>
      <dgm:spPr/>
      <dgm:t>
        <a:bodyPr/>
        <a:lstStyle/>
        <a:p>
          <a:endParaRPr lang="ru-RU" dirty="0"/>
        </a:p>
      </dgm:t>
    </dgm:pt>
    <dgm:pt modelId="{F45149A1-2F75-4B69-B823-50FCF1EC6426}" type="parTrans" cxnId="{7E5C9618-1AF3-4797-98CF-FE485582D233}">
      <dgm:prSet/>
      <dgm:spPr/>
      <dgm:t>
        <a:bodyPr/>
        <a:lstStyle/>
        <a:p>
          <a:endParaRPr lang="ru-RU"/>
        </a:p>
      </dgm:t>
    </dgm:pt>
    <dgm:pt modelId="{69B170AA-CCDA-45BB-A86B-0270D254DF4C}" type="sibTrans" cxnId="{7E5C9618-1AF3-4797-98CF-FE485582D233}">
      <dgm:prSet/>
      <dgm:spPr/>
      <dgm:t>
        <a:bodyPr/>
        <a:lstStyle/>
        <a:p>
          <a:endParaRPr lang="ru-RU"/>
        </a:p>
      </dgm:t>
    </dgm:pt>
    <dgm:pt modelId="{2D0F32A8-516F-4E7C-9115-705B03F81269}">
      <dgm:prSet phldrT="[Текст]"/>
      <dgm:spPr/>
      <dgm:t>
        <a:bodyPr/>
        <a:lstStyle/>
        <a:p>
          <a:r>
            <a:rPr lang="ru-RU" dirty="0" smtClean="0"/>
            <a:t>Семестр</a:t>
          </a:r>
        </a:p>
        <a:p>
          <a:r>
            <a:rPr lang="en-US" dirty="0" smtClean="0"/>
            <a:t>II</a:t>
          </a:r>
          <a:endParaRPr lang="ru-RU" dirty="0"/>
        </a:p>
      </dgm:t>
    </dgm:pt>
    <dgm:pt modelId="{EBD951CD-15D7-4855-ABA9-603FF6E7555B}" type="parTrans" cxnId="{CFC9A19A-8C0D-4D99-B96A-0340CF5B2140}">
      <dgm:prSet/>
      <dgm:spPr/>
      <dgm:t>
        <a:bodyPr/>
        <a:lstStyle/>
        <a:p>
          <a:endParaRPr lang="ru-RU"/>
        </a:p>
      </dgm:t>
    </dgm:pt>
    <dgm:pt modelId="{3AE34680-E201-4508-8CFE-FD9963970A10}" type="sibTrans" cxnId="{CFC9A19A-8C0D-4D99-B96A-0340CF5B2140}">
      <dgm:prSet/>
      <dgm:spPr/>
      <dgm:t>
        <a:bodyPr/>
        <a:lstStyle/>
        <a:p>
          <a:endParaRPr lang="ru-RU"/>
        </a:p>
      </dgm:t>
    </dgm:pt>
    <dgm:pt modelId="{699D93D8-F60D-48A3-BFD6-6659C34D5277}">
      <dgm:prSet phldrT="[Текст]"/>
      <dgm:spPr/>
      <dgm:t>
        <a:bodyPr/>
        <a:lstStyle/>
        <a:p>
          <a:endParaRPr lang="ru-RU" dirty="0"/>
        </a:p>
      </dgm:t>
    </dgm:pt>
    <dgm:pt modelId="{455A9EC6-06C9-495B-A853-B7744DB8DDB5}" type="parTrans" cxnId="{FBBE85BA-EC94-45D7-9D5C-D42BE7D2CFF7}">
      <dgm:prSet/>
      <dgm:spPr/>
      <dgm:t>
        <a:bodyPr/>
        <a:lstStyle/>
        <a:p>
          <a:endParaRPr lang="ru-RU"/>
        </a:p>
      </dgm:t>
    </dgm:pt>
    <dgm:pt modelId="{540DC731-02FC-4A05-A8C8-60FFB3D61006}" type="sibTrans" cxnId="{FBBE85BA-EC94-45D7-9D5C-D42BE7D2CFF7}">
      <dgm:prSet/>
      <dgm:spPr/>
      <dgm:t>
        <a:bodyPr/>
        <a:lstStyle/>
        <a:p>
          <a:endParaRPr lang="ru-RU"/>
        </a:p>
      </dgm:t>
    </dgm:pt>
    <dgm:pt modelId="{95A2D3D1-D209-40EC-B08A-604FC659911E}">
      <dgm:prSet phldrT="[Текст]"/>
      <dgm:spPr/>
      <dgm:t>
        <a:bodyPr/>
        <a:lstStyle/>
        <a:p>
          <a:r>
            <a:rPr lang="ru-RU" dirty="0" smtClean="0"/>
            <a:t>Семестр</a:t>
          </a:r>
        </a:p>
        <a:p>
          <a:r>
            <a:rPr lang="en-US" dirty="0" smtClean="0"/>
            <a:t>III</a:t>
          </a:r>
          <a:endParaRPr lang="ru-RU" dirty="0"/>
        </a:p>
      </dgm:t>
    </dgm:pt>
    <dgm:pt modelId="{9CD381B6-F623-4C8F-B75A-5058CB638833}" type="parTrans" cxnId="{2C8C24EA-45CA-4634-99F2-6566F625DAA2}">
      <dgm:prSet/>
      <dgm:spPr/>
      <dgm:t>
        <a:bodyPr/>
        <a:lstStyle/>
        <a:p>
          <a:endParaRPr lang="ru-RU"/>
        </a:p>
      </dgm:t>
    </dgm:pt>
    <dgm:pt modelId="{112FD2AE-BD09-4D17-9AED-BB83D12CDF1A}" type="sibTrans" cxnId="{2C8C24EA-45CA-4634-99F2-6566F625DAA2}">
      <dgm:prSet/>
      <dgm:spPr/>
      <dgm:t>
        <a:bodyPr/>
        <a:lstStyle/>
        <a:p>
          <a:endParaRPr lang="ru-RU"/>
        </a:p>
      </dgm:t>
    </dgm:pt>
    <dgm:pt modelId="{CA3A6ED8-5C47-4D59-9194-00F5A6522532}">
      <dgm:prSet phldrT="[Текст]"/>
      <dgm:spPr/>
      <dgm:t>
        <a:bodyPr/>
        <a:lstStyle/>
        <a:p>
          <a:endParaRPr lang="ru-RU" dirty="0"/>
        </a:p>
      </dgm:t>
    </dgm:pt>
    <dgm:pt modelId="{9DB03DAF-B3E9-447A-8830-CCFE94CC5A97}" type="parTrans" cxnId="{87D997F7-304E-484E-8445-A3B539CE8081}">
      <dgm:prSet/>
      <dgm:spPr/>
      <dgm:t>
        <a:bodyPr/>
        <a:lstStyle/>
        <a:p>
          <a:endParaRPr lang="ru-RU"/>
        </a:p>
      </dgm:t>
    </dgm:pt>
    <dgm:pt modelId="{8C0C4803-72BD-4D26-8883-1E83FC996BD0}" type="sibTrans" cxnId="{87D997F7-304E-484E-8445-A3B539CE8081}">
      <dgm:prSet/>
      <dgm:spPr/>
      <dgm:t>
        <a:bodyPr/>
        <a:lstStyle/>
        <a:p>
          <a:endParaRPr lang="ru-RU"/>
        </a:p>
      </dgm:t>
    </dgm:pt>
    <dgm:pt modelId="{C0D23ACC-1933-4CBA-831B-45C5F6CFE82F}" type="pres">
      <dgm:prSet presAssocID="{4475C469-D0CE-4CBB-9D25-15D40F713F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8EEE7B-6CF2-4A94-8CA8-7B6A6A0126B8}" type="pres">
      <dgm:prSet presAssocID="{5252C296-27DD-4637-834A-58195C431617}" presName="composite" presStyleCnt="0"/>
      <dgm:spPr/>
    </dgm:pt>
    <dgm:pt modelId="{8C22982A-8310-4B30-B74E-C9EF983C106C}" type="pres">
      <dgm:prSet presAssocID="{5252C296-27DD-4637-834A-58195C43161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C2F11-B365-4C52-A9B1-A61D2DF8785E}" type="pres">
      <dgm:prSet presAssocID="{5252C296-27DD-4637-834A-58195C431617}" presName="descendantText" presStyleLbl="alignAcc1" presStyleIdx="0" presStyleCnt="3" custLinFactNeighborX="-166" custLinFactNeighborY="-2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8FB89-3615-4AC4-91B8-EE418746046D}" type="pres">
      <dgm:prSet presAssocID="{493EB1A2-6863-4F32-A2A0-270ADAA29C8B}" presName="sp" presStyleCnt="0"/>
      <dgm:spPr/>
    </dgm:pt>
    <dgm:pt modelId="{3EF17DB3-A976-4BE2-A4FC-341EFA4AFA7F}" type="pres">
      <dgm:prSet presAssocID="{2D0F32A8-516F-4E7C-9115-705B03F81269}" presName="composite" presStyleCnt="0"/>
      <dgm:spPr/>
    </dgm:pt>
    <dgm:pt modelId="{84E2A9BB-3CFF-4176-A53B-B785C1E46FB8}" type="pres">
      <dgm:prSet presAssocID="{2D0F32A8-516F-4E7C-9115-705B03F8126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E876E-0C61-482C-B721-E7D7C9A01186}" type="pres">
      <dgm:prSet presAssocID="{2D0F32A8-516F-4E7C-9115-705B03F81269}" presName="descendantText" presStyleLbl="alignAcc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465D9-236E-4B23-9FE0-C3CFCCA09924}" type="pres">
      <dgm:prSet presAssocID="{3AE34680-E201-4508-8CFE-FD9963970A10}" presName="sp" presStyleCnt="0"/>
      <dgm:spPr/>
    </dgm:pt>
    <dgm:pt modelId="{D51327F4-26D4-4C3C-A6CB-E062A0C1183A}" type="pres">
      <dgm:prSet presAssocID="{95A2D3D1-D209-40EC-B08A-604FC659911E}" presName="composite" presStyleCnt="0"/>
      <dgm:spPr/>
    </dgm:pt>
    <dgm:pt modelId="{1F38EF8C-A810-40C2-BA01-B64BB50EC719}" type="pres">
      <dgm:prSet presAssocID="{95A2D3D1-D209-40EC-B08A-604FC65991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5337A-9DB8-460F-8B50-E921C38F2A80}" type="pres">
      <dgm:prSet presAssocID="{95A2D3D1-D209-40EC-B08A-604FC659911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E1A3CB-89E5-4D59-B744-DD9FA0104F69}" type="presOf" srcId="{699D93D8-F60D-48A3-BFD6-6659C34D5277}" destId="{25CE876E-0C61-482C-B721-E7D7C9A01186}" srcOrd="0" destOrd="0" presId="urn:microsoft.com/office/officeart/2005/8/layout/chevron2"/>
    <dgm:cxn modelId="{FBBE85BA-EC94-45D7-9D5C-D42BE7D2CFF7}" srcId="{2D0F32A8-516F-4E7C-9115-705B03F81269}" destId="{699D93D8-F60D-48A3-BFD6-6659C34D5277}" srcOrd="0" destOrd="0" parTransId="{455A9EC6-06C9-495B-A853-B7744DB8DDB5}" sibTransId="{540DC731-02FC-4A05-A8C8-60FFB3D61006}"/>
    <dgm:cxn modelId="{61B59084-C5E4-415A-B3DF-D3BBACE94589}" type="presOf" srcId="{2D0F32A8-516F-4E7C-9115-705B03F81269}" destId="{84E2A9BB-3CFF-4176-A53B-B785C1E46FB8}" srcOrd="0" destOrd="0" presId="urn:microsoft.com/office/officeart/2005/8/layout/chevron2"/>
    <dgm:cxn modelId="{BEBF4887-FCE8-44C1-8E2B-BE5A279690EC}" type="presOf" srcId="{4475C469-D0CE-4CBB-9D25-15D40F713FBF}" destId="{C0D23ACC-1933-4CBA-831B-45C5F6CFE82F}" srcOrd="0" destOrd="0" presId="urn:microsoft.com/office/officeart/2005/8/layout/chevron2"/>
    <dgm:cxn modelId="{C4F7BD97-AAA9-46D8-A0C8-00A1E90BAABE}" type="presOf" srcId="{95A2D3D1-D209-40EC-B08A-604FC659911E}" destId="{1F38EF8C-A810-40C2-BA01-B64BB50EC719}" srcOrd="0" destOrd="0" presId="urn:microsoft.com/office/officeart/2005/8/layout/chevron2"/>
    <dgm:cxn modelId="{CFC9A19A-8C0D-4D99-B96A-0340CF5B2140}" srcId="{4475C469-D0CE-4CBB-9D25-15D40F713FBF}" destId="{2D0F32A8-516F-4E7C-9115-705B03F81269}" srcOrd="1" destOrd="0" parTransId="{EBD951CD-15D7-4855-ABA9-603FF6E7555B}" sibTransId="{3AE34680-E201-4508-8CFE-FD9963970A10}"/>
    <dgm:cxn modelId="{2C8C24EA-45CA-4634-99F2-6566F625DAA2}" srcId="{4475C469-D0CE-4CBB-9D25-15D40F713FBF}" destId="{95A2D3D1-D209-40EC-B08A-604FC659911E}" srcOrd="2" destOrd="0" parTransId="{9CD381B6-F623-4C8F-B75A-5058CB638833}" sibTransId="{112FD2AE-BD09-4D17-9AED-BB83D12CDF1A}"/>
    <dgm:cxn modelId="{7E5C9618-1AF3-4797-98CF-FE485582D233}" srcId="{5252C296-27DD-4637-834A-58195C431617}" destId="{39CA9D02-5A1C-4D48-B13F-CB297D3C4945}" srcOrd="0" destOrd="0" parTransId="{F45149A1-2F75-4B69-B823-50FCF1EC6426}" sibTransId="{69B170AA-CCDA-45BB-A86B-0270D254DF4C}"/>
    <dgm:cxn modelId="{5A4D89F5-FAB6-4773-B1B0-14A3D6E3897A}" srcId="{4475C469-D0CE-4CBB-9D25-15D40F713FBF}" destId="{5252C296-27DD-4637-834A-58195C431617}" srcOrd="0" destOrd="0" parTransId="{691F2D68-084D-492D-848E-8742D95183F4}" sibTransId="{493EB1A2-6863-4F32-A2A0-270ADAA29C8B}"/>
    <dgm:cxn modelId="{87D997F7-304E-484E-8445-A3B539CE8081}" srcId="{95A2D3D1-D209-40EC-B08A-604FC659911E}" destId="{CA3A6ED8-5C47-4D59-9194-00F5A6522532}" srcOrd="0" destOrd="0" parTransId="{9DB03DAF-B3E9-447A-8830-CCFE94CC5A97}" sibTransId="{8C0C4803-72BD-4D26-8883-1E83FC996BD0}"/>
    <dgm:cxn modelId="{5A875E3C-4ABE-404E-8A27-58841D204849}" type="presOf" srcId="{5252C296-27DD-4637-834A-58195C431617}" destId="{8C22982A-8310-4B30-B74E-C9EF983C106C}" srcOrd="0" destOrd="0" presId="urn:microsoft.com/office/officeart/2005/8/layout/chevron2"/>
    <dgm:cxn modelId="{73D6BCB4-BDB6-4AB2-AD8C-EEC0B8F75823}" type="presOf" srcId="{39CA9D02-5A1C-4D48-B13F-CB297D3C4945}" destId="{683C2F11-B365-4C52-A9B1-A61D2DF8785E}" srcOrd="0" destOrd="0" presId="urn:microsoft.com/office/officeart/2005/8/layout/chevron2"/>
    <dgm:cxn modelId="{818B8386-E31A-455F-9730-958CB0C403DA}" type="presOf" srcId="{CA3A6ED8-5C47-4D59-9194-00F5A6522532}" destId="{5F65337A-9DB8-460F-8B50-E921C38F2A80}" srcOrd="0" destOrd="0" presId="urn:microsoft.com/office/officeart/2005/8/layout/chevron2"/>
    <dgm:cxn modelId="{2302EB01-1B2A-44A6-8683-73A74684FC7C}" type="presParOf" srcId="{C0D23ACC-1933-4CBA-831B-45C5F6CFE82F}" destId="{568EEE7B-6CF2-4A94-8CA8-7B6A6A0126B8}" srcOrd="0" destOrd="0" presId="urn:microsoft.com/office/officeart/2005/8/layout/chevron2"/>
    <dgm:cxn modelId="{739450B6-E77A-4911-BC42-FCF4FE225CF1}" type="presParOf" srcId="{568EEE7B-6CF2-4A94-8CA8-7B6A6A0126B8}" destId="{8C22982A-8310-4B30-B74E-C9EF983C106C}" srcOrd="0" destOrd="0" presId="urn:microsoft.com/office/officeart/2005/8/layout/chevron2"/>
    <dgm:cxn modelId="{D2B0C498-AD81-49E0-9E24-E0DBDCDCEF96}" type="presParOf" srcId="{568EEE7B-6CF2-4A94-8CA8-7B6A6A0126B8}" destId="{683C2F11-B365-4C52-A9B1-A61D2DF8785E}" srcOrd="1" destOrd="0" presId="urn:microsoft.com/office/officeart/2005/8/layout/chevron2"/>
    <dgm:cxn modelId="{2A1504F1-54DF-4BD9-BDA7-AB998ECD33C4}" type="presParOf" srcId="{C0D23ACC-1933-4CBA-831B-45C5F6CFE82F}" destId="{6BA8FB89-3615-4AC4-91B8-EE418746046D}" srcOrd="1" destOrd="0" presId="urn:microsoft.com/office/officeart/2005/8/layout/chevron2"/>
    <dgm:cxn modelId="{5E17D6D6-7B4A-442E-80C4-70882F1639F9}" type="presParOf" srcId="{C0D23ACC-1933-4CBA-831B-45C5F6CFE82F}" destId="{3EF17DB3-A976-4BE2-A4FC-341EFA4AFA7F}" srcOrd="2" destOrd="0" presId="urn:microsoft.com/office/officeart/2005/8/layout/chevron2"/>
    <dgm:cxn modelId="{6DF077AD-AC77-4CAF-BB57-25B19F8CE565}" type="presParOf" srcId="{3EF17DB3-A976-4BE2-A4FC-341EFA4AFA7F}" destId="{84E2A9BB-3CFF-4176-A53B-B785C1E46FB8}" srcOrd="0" destOrd="0" presId="urn:microsoft.com/office/officeart/2005/8/layout/chevron2"/>
    <dgm:cxn modelId="{6B203769-3A22-450B-ADDB-E104965AC685}" type="presParOf" srcId="{3EF17DB3-A976-4BE2-A4FC-341EFA4AFA7F}" destId="{25CE876E-0C61-482C-B721-E7D7C9A01186}" srcOrd="1" destOrd="0" presId="urn:microsoft.com/office/officeart/2005/8/layout/chevron2"/>
    <dgm:cxn modelId="{17D09077-C149-49A3-9A9A-126FCFA6DBEE}" type="presParOf" srcId="{C0D23ACC-1933-4CBA-831B-45C5F6CFE82F}" destId="{F6B465D9-236E-4B23-9FE0-C3CFCCA09924}" srcOrd="3" destOrd="0" presId="urn:microsoft.com/office/officeart/2005/8/layout/chevron2"/>
    <dgm:cxn modelId="{FD47C468-4C43-4760-9EF9-C3D4A929CA33}" type="presParOf" srcId="{C0D23ACC-1933-4CBA-831B-45C5F6CFE82F}" destId="{D51327F4-26D4-4C3C-A6CB-E062A0C1183A}" srcOrd="4" destOrd="0" presId="urn:microsoft.com/office/officeart/2005/8/layout/chevron2"/>
    <dgm:cxn modelId="{DC43594E-1649-41B2-93C3-21DBFC6D4F22}" type="presParOf" srcId="{D51327F4-26D4-4C3C-A6CB-E062A0C1183A}" destId="{1F38EF8C-A810-40C2-BA01-B64BB50EC719}" srcOrd="0" destOrd="0" presId="urn:microsoft.com/office/officeart/2005/8/layout/chevron2"/>
    <dgm:cxn modelId="{A6A4423A-67AA-4610-B058-7DBB9A828371}" type="presParOf" srcId="{D51327F4-26D4-4C3C-A6CB-E062A0C1183A}" destId="{5F65337A-9DB8-460F-8B50-E921C38F2A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96F469-A43D-4925-8932-07B85893EDA7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495572-574E-495C-8278-5FF869E30161}">
      <dgm:prSet phldrT="[Текст]"/>
      <dgm:spPr/>
      <dgm:t>
        <a:bodyPr/>
        <a:lstStyle/>
        <a:p>
          <a:r>
            <a:rPr lang="ru-RU" dirty="0" smtClean="0"/>
            <a:t>Универсальность </a:t>
          </a:r>
        </a:p>
        <a:p>
          <a:r>
            <a:rPr lang="ru-RU" dirty="0" smtClean="0"/>
            <a:t>и гибкость  </a:t>
          </a:r>
          <a:endParaRPr lang="ru-RU" dirty="0"/>
        </a:p>
      </dgm:t>
    </dgm:pt>
    <dgm:pt modelId="{79CCE9AF-F787-49E2-96E4-F066C02BBA79}" type="parTrans" cxnId="{CABB9E46-9695-4291-81AA-3DCFCCEB94E8}">
      <dgm:prSet/>
      <dgm:spPr/>
      <dgm:t>
        <a:bodyPr/>
        <a:lstStyle/>
        <a:p>
          <a:endParaRPr lang="ru-RU"/>
        </a:p>
      </dgm:t>
    </dgm:pt>
    <dgm:pt modelId="{7CE057C1-9E1B-49E3-8DF7-010B58E6BFA2}" type="sibTrans" cxnId="{CABB9E46-9695-4291-81AA-3DCFCCEB94E8}">
      <dgm:prSet/>
      <dgm:spPr/>
      <dgm:t>
        <a:bodyPr/>
        <a:lstStyle/>
        <a:p>
          <a:endParaRPr lang="ru-RU"/>
        </a:p>
      </dgm:t>
    </dgm:pt>
    <dgm:pt modelId="{C7E69126-14F7-4F59-BAB1-05E6B9AAE912}">
      <dgm:prSet phldrT="[Текст]"/>
      <dgm:spPr/>
      <dgm:t>
        <a:bodyPr/>
        <a:lstStyle/>
        <a:p>
          <a:r>
            <a:rPr lang="ru-RU" dirty="0" smtClean="0"/>
            <a:t>Доступен для разных факультетов и</a:t>
          </a:r>
          <a:r>
            <a:rPr lang="en-US" dirty="0" smtClean="0"/>
            <a:t>/</a:t>
          </a:r>
          <a:r>
            <a:rPr lang="ru-RU" dirty="0" smtClean="0"/>
            <a:t>или </a:t>
          </a:r>
          <a:r>
            <a:rPr lang="ru-RU" dirty="0" smtClean="0"/>
            <a:t>специализаций. </a:t>
          </a:r>
          <a:endParaRPr lang="ru-RU" dirty="0"/>
        </a:p>
      </dgm:t>
    </dgm:pt>
    <dgm:pt modelId="{DC3A612F-6216-4589-8F6B-6ED1B6D4B10C}" type="parTrans" cxnId="{68CC9D2E-2C4E-46A5-9B76-BF0FAF4E6660}">
      <dgm:prSet/>
      <dgm:spPr/>
      <dgm:t>
        <a:bodyPr/>
        <a:lstStyle/>
        <a:p>
          <a:endParaRPr lang="ru-RU"/>
        </a:p>
      </dgm:t>
    </dgm:pt>
    <dgm:pt modelId="{298892D7-3A59-4C60-B1E9-4C5392617121}" type="sibTrans" cxnId="{68CC9D2E-2C4E-46A5-9B76-BF0FAF4E6660}">
      <dgm:prSet/>
      <dgm:spPr/>
      <dgm:t>
        <a:bodyPr/>
        <a:lstStyle/>
        <a:p>
          <a:endParaRPr lang="ru-RU"/>
        </a:p>
      </dgm:t>
    </dgm:pt>
    <dgm:pt modelId="{A65E46C8-BE20-4689-B1C8-4AE33BCEBE6B}">
      <dgm:prSet phldrT="[Текст]"/>
      <dgm:spPr/>
      <dgm:t>
        <a:bodyPr/>
        <a:lstStyle/>
        <a:p>
          <a:r>
            <a:rPr lang="ru-RU" dirty="0" smtClean="0"/>
            <a:t>Позволяет индивидуализировать образовательную траекторию – как на входе, так и в завершающей части модуля.</a:t>
          </a:r>
          <a:endParaRPr lang="ru-RU" dirty="0"/>
        </a:p>
      </dgm:t>
    </dgm:pt>
    <dgm:pt modelId="{243F921F-3E35-4CB7-8767-5741EE577C37}" type="parTrans" cxnId="{49EC3DDF-FCC1-4C36-AF12-E57CA085D994}">
      <dgm:prSet/>
      <dgm:spPr/>
      <dgm:t>
        <a:bodyPr/>
        <a:lstStyle/>
        <a:p>
          <a:endParaRPr lang="ru-RU"/>
        </a:p>
      </dgm:t>
    </dgm:pt>
    <dgm:pt modelId="{272EEF95-0EAF-4145-9097-6725719E3281}" type="sibTrans" cxnId="{49EC3DDF-FCC1-4C36-AF12-E57CA085D994}">
      <dgm:prSet/>
      <dgm:spPr/>
      <dgm:t>
        <a:bodyPr/>
        <a:lstStyle/>
        <a:p>
          <a:endParaRPr lang="ru-RU"/>
        </a:p>
      </dgm:t>
    </dgm:pt>
    <dgm:pt modelId="{4CBDCDA4-C48A-42CF-AC8A-B710FEDCEC85}">
      <dgm:prSet phldrT="[Текст]"/>
      <dgm:spPr/>
      <dgm:t>
        <a:bodyPr/>
        <a:lstStyle/>
        <a:p>
          <a:r>
            <a:rPr lang="ru-RU" dirty="0" smtClean="0"/>
            <a:t>Фундаментальность</a:t>
          </a:r>
          <a:endParaRPr lang="ru-RU" dirty="0"/>
        </a:p>
      </dgm:t>
    </dgm:pt>
    <dgm:pt modelId="{CAF8CD09-3174-427C-8EF0-420FD370164A}" type="parTrans" cxnId="{36E16164-FBCB-49CA-9400-FE142A7687C8}">
      <dgm:prSet/>
      <dgm:spPr/>
      <dgm:t>
        <a:bodyPr/>
        <a:lstStyle/>
        <a:p>
          <a:endParaRPr lang="ru-RU"/>
        </a:p>
      </dgm:t>
    </dgm:pt>
    <dgm:pt modelId="{368D0AB5-3923-451D-827E-602AFCEF306E}" type="sibTrans" cxnId="{36E16164-FBCB-49CA-9400-FE142A7687C8}">
      <dgm:prSet/>
      <dgm:spPr/>
      <dgm:t>
        <a:bodyPr/>
        <a:lstStyle/>
        <a:p>
          <a:endParaRPr lang="ru-RU"/>
        </a:p>
      </dgm:t>
    </dgm:pt>
    <dgm:pt modelId="{F897FA8E-3C9B-489A-A9EA-5B03A984FDB4}">
      <dgm:prSet phldrT="[Текст]"/>
      <dgm:spPr/>
      <dgm:t>
        <a:bodyPr/>
        <a:lstStyle/>
        <a:p>
          <a:r>
            <a:rPr lang="ru-RU" dirty="0" smtClean="0"/>
            <a:t>Обеспечивает качественную базовую подготовку в области квантовой </a:t>
          </a:r>
          <a:r>
            <a:rPr lang="ru-RU" dirty="0" smtClean="0"/>
            <a:t>теории.  </a:t>
          </a:r>
          <a:endParaRPr lang="ru-RU" dirty="0"/>
        </a:p>
      </dgm:t>
    </dgm:pt>
    <dgm:pt modelId="{DB91021E-41FB-4611-BE20-E7ECD1CFA5AC}" type="parTrans" cxnId="{E6064CEE-DB6C-4435-9D03-297ED83E99E5}">
      <dgm:prSet/>
      <dgm:spPr/>
      <dgm:t>
        <a:bodyPr/>
        <a:lstStyle/>
        <a:p>
          <a:endParaRPr lang="ru-RU"/>
        </a:p>
      </dgm:t>
    </dgm:pt>
    <dgm:pt modelId="{E1C9A652-B2E2-425E-8EA0-76730D3D39CA}" type="sibTrans" cxnId="{E6064CEE-DB6C-4435-9D03-297ED83E99E5}">
      <dgm:prSet/>
      <dgm:spPr/>
      <dgm:t>
        <a:bodyPr/>
        <a:lstStyle/>
        <a:p>
          <a:endParaRPr lang="ru-RU"/>
        </a:p>
      </dgm:t>
    </dgm:pt>
    <dgm:pt modelId="{91A3B99B-F6A4-4F14-8C97-592E923C7167}">
      <dgm:prSet phldrT="[Текст]"/>
      <dgm:spPr/>
      <dgm:t>
        <a:bodyPr/>
        <a:lstStyle/>
        <a:p>
          <a:r>
            <a:rPr lang="ru-RU" dirty="0" smtClean="0"/>
            <a:t>Специальные разделы квантовой теории преподаются прямыми специалистами в соответствующей </a:t>
          </a:r>
          <a:r>
            <a:rPr lang="ru-RU" dirty="0" smtClean="0"/>
            <a:t>области.</a:t>
          </a:r>
          <a:endParaRPr lang="ru-RU" dirty="0"/>
        </a:p>
      </dgm:t>
    </dgm:pt>
    <dgm:pt modelId="{83157F86-8E3F-4167-BD5F-52570AD4C8F6}" type="parTrans" cxnId="{113F368A-7D97-4CF9-AB97-A7CD26DC39C0}">
      <dgm:prSet/>
      <dgm:spPr/>
      <dgm:t>
        <a:bodyPr/>
        <a:lstStyle/>
        <a:p>
          <a:endParaRPr lang="ru-RU"/>
        </a:p>
      </dgm:t>
    </dgm:pt>
    <dgm:pt modelId="{28F80AA0-75DA-4359-A88C-41925B8807CE}" type="sibTrans" cxnId="{113F368A-7D97-4CF9-AB97-A7CD26DC39C0}">
      <dgm:prSet/>
      <dgm:spPr/>
      <dgm:t>
        <a:bodyPr/>
        <a:lstStyle/>
        <a:p>
          <a:endParaRPr lang="ru-RU"/>
        </a:p>
      </dgm:t>
    </dgm:pt>
    <dgm:pt modelId="{2ACCE8CA-0246-4932-83DA-0C4C2A496111}">
      <dgm:prSet phldrT="[Текст]"/>
      <dgm:spPr/>
      <dgm:t>
        <a:bodyPr/>
        <a:lstStyle/>
        <a:p>
          <a:r>
            <a:rPr lang="ru-RU" dirty="0" smtClean="0"/>
            <a:t>Практическая нацеленность</a:t>
          </a:r>
          <a:endParaRPr lang="ru-RU" dirty="0"/>
        </a:p>
      </dgm:t>
    </dgm:pt>
    <dgm:pt modelId="{ED11AB58-CD36-4400-86BD-C0D5516FB59C}" type="parTrans" cxnId="{288C5CCC-70E0-4052-A067-6BCBFCB94BDF}">
      <dgm:prSet/>
      <dgm:spPr/>
      <dgm:t>
        <a:bodyPr/>
        <a:lstStyle/>
        <a:p>
          <a:endParaRPr lang="ru-RU"/>
        </a:p>
      </dgm:t>
    </dgm:pt>
    <dgm:pt modelId="{6BCFFABA-CD9A-4AC9-84F6-118849F16BAF}" type="sibTrans" cxnId="{288C5CCC-70E0-4052-A067-6BCBFCB94BDF}">
      <dgm:prSet/>
      <dgm:spPr/>
      <dgm:t>
        <a:bodyPr/>
        <a:lstStyle/>
        <a:p>
          <a:endParaRPr lang="ru-RU"/>
        </a:p>
      </dgm:t>
    </dgm:pt>
    <dgm:pt modelId="{1A049981-2A5B-4839-B224-95C118A4C8D1}">
      <dgm:prSet phldrT="[Текст]"/>
      <dgm:spPr/>
      <dgm:t>
        <a:bodyPr/>
        <a:lstStyle/>
        <a:p>
          <a:r>
            <a:rPr lang="ru-RU" dirty="0" smtClean="0"/>
            <a:t>Акцент на компетенции в области компьютерного моделирование квантовых процессов и материалов на основе современных вычислительными пакетов и сред.  </a:t>
          </a:r>
          <a:endParaRPr lang="ru-RU" dirty="0"/>
        </a:p>
      </dgm:t>
    </dgm:pt>
    <dgm:pt modelId="{F1CEF3CB-4255-4CFA-BF0C-71F3AE1AECCC}" type="parTrans" cxnId="{3A450802-662C-4546-BF22-6ACC5DB30AD2}">
      <dgm:prSet/>
      <dgm:spPr/>
      <dgm:t>
        <a:bodyPr/>
        <a:lstStyle/>
        <a:p>
          <a:endParaRPr lang="ru-RU"/>
        </a:p>
      </dgm:t>
    </dgm:pt>
    <dgm:pt modelId="{0CE0CBC5-FEE5-41B9-997D-02F19FC43A2A}" type="sibTrans" cxnId="{3A450802-662C-4546-BF22-6ACC5DB30AD2}">
      <dgm:prSet/>
      <dgm:spPr/>
      <dgm:t>
        <a:bodyPr/>
        <a:lstStyle/>
        <a:p>
          <a:endParaRPr lang="ru-RU"/>
        </a:p>
      </dgm:t>
    </dgm:pt>
    <dgm:pt modelId="{368C5C66-801B-4466-89C0-CB765FFB5A9E}">
      <dgm:prSet phldrT="[Текст]"/>
      <dgm:spPr/>
      <dgm:t>
        <a:bodyPr/>
        <a:lstStyle/>
        <a:p>
          <a:r>
            <a:rPr lang="ru-RU" dirty="0" smtClean="0"/>
            <a:t>Может дополнять </a:t>
          </a:r>
          <a:r>
            <a:rPr lang="ru-RU" dirty="0" err="1" smtClean="0"/>
            <a:t>бакалавриат</a:t>
          </a:r>
          <a:r>
            <a:rPr lang="en-US" dirty="0" smtClean="0"/>
            <a:t>, </a:t>
          </a:r>
          <a:r>
            <a:rPr lang="ru-RU" dirty="0" smtClean="0"/>
            <a:t>магистратуру, </a:t>
          </a:r>
          <a:r>
            <a:rPr lang="ru-RU" dirty="0" smtClean="0"/>
            <a:t>аспирантуру.</a:t>
          </a:r>
          <a:endParaRPr lang="ru-RU" dirty="0"/>
        </a:p>
      </dgm:t>
    </dgm:pt>
    <dgm:pt modelId="{8DD14FE8-3B31-45DD-A528-82F8568B970D}" type="parTrans" cxnId="{A08DD0F4-F870-406C-89FF-D2078E5BE29E}">
      <dgm:prSet/>
      <dgm:spPr/>
      <dgm:t>
        <a:bodyPr/>
        <a:lstStyle/>
        <a:p>
          <a:endParaRPr lang="ru-RU"/>
        </a:p>
      </dgm:t>
    </dgm:pt>
    <dgm:pt modelId="{6BF9499E-E571-42C3-9871-587728E9993E}" type="sibTrans" cxnId="{A08DD0F4-F870-406C-89FF-D2078E5BE29E}">
      <dgm:prSet/>
      <dgm:spPr/>
      <dgm:t>
        <a:bodyPr/>
        <a:lstStyle/>
        <a:p>
          <a:endParaRPr lang="ru-RU"/>
        </a:p>
      </dgm:t>
    </dgm:pt>
    <dgm:pt modelId="{552BC254-6752-433E-B675-1AD1866F62C0}" type="pres">
      <dgm:prSet presAssocID="{A796F469-A43D-4925-8932-07B85893ED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EE1E6-78A2-468B-9685-EBA4C1C3138F}" type="pres">
      <dgm:prSet presAssocID="{B2495572-574E-495C-8278-5FF869E30161}" presName="linNode" presStyleCnt="0"/>
      <dgm:spPr/>
      <dgm:t>
        <a:bodyPr/>
        <a:lstStyle/>
        <a:p>
          <a:endParaRPr lang="ru-RU"/>
        </a:p>
      </dgm:t>
    </dgm:pt>
    <dgm:pt modelId="{9FD9C9EA-178B-4227-99C8-B8CAE71C2795}" type="pres">
      <dgm:prSet presAssocID="{B2495572-574E-495C-8278-5FF869E30161}" presName="parentText" presStyleLbl="node1" presStyleIdx="0" presStyleCnt="3" custScaleY="1003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1ABA5-4A0D-49E9-9369-DC3B1E9805F1}" type="pres">
      <dgm:prSet presAssocID="{B2495572-574E-495C-8278-5FF869E3016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B4126-F735-4B71-9E00-FAFE2C2731E5}" type="pres">
      <dgm:prSet presAssocID="{7CE057C1-9E1B-49E3-8DF7-010B58E6BFA2}" presName="sp" presStyleCnt="0"/>
      <dgm:spPr/>
      <dgm:t>
        <a:bodyPr/>
        <a:lstStyle/>
        <a:p>
          <a:endParaRPr lang="ru-RU"/>
        </a:p>
      </dgm:t>
    </dgm:pt>
    <dgm:pt modelId="{94275CCD-8F9C-4155-B647-D14475EB4B81}" type="pres">
      <dgm:prSet presAssocID="{4CBDCDA4-C48A-42CF-AC8A-B710FEDCEC85}" presName="linNode" presStyleCnt="0"/>
      <dgm:spPr/>
      <dgm:t>
        <a:bodyPr/>
        <a:lstStyle/>
        <a:p>
          <a:endParaRPr lang="ru-RU"/>
        </a:p>
      </dgm:t>
    </dgm:pt>
    <dgm:pt modelId="{7B738F6F-5AB5-4FF9-A5AA-2094E23B2EF2}" type="pres">
      <dgm:prSet presAssocID="{4CBDCDA4-C48A-42CF-AC8A-B710FEDCEC8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EEB2D-8AA7-46F7-AD79-C54520F1F33A}" type="pres">
      <dgm:prSet presAssocID="{4CBDCDA4-C48A-42CF-AC8A-B710FEDCEC8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E7E8B-FB8D-4388-8558-790285A0B7F8}" type="pres">
      <dgm:prSet presAssocID="{368D0AB5-3923-451D-827E-602AFCEF306E}" presName="sp" presStyleCnt="0"/>
      <dgm:spPr/>
      <dgm:t>
        <a:bodyPr/>
        <a:lstStyle/>
        <a:p>
          <a:endParaRPr lang="ru-RU"/>
        </a:p>
      </dgm:t>
    </dgm:pt>
    <dgm:pt modelId="{71272F28-5BF4-409A-8C4E-4A75F9D33D51}" type="pres">
      <dgm:prSet presAssocID="{2ACCE8CA-0246-4932-83DA-0C4C2A496111}" presName="linNode" presStyleCnt="0"/>
      <dgm:spPr/>
      <dgm:t>
        <a:bodyPr/>
        <a:lstStyle/>
        <a:p>
          <a:endParaRPr lang="ru-RU"/>
        </a:p>
      </dgm:t>
    </dgm:pt>
    <dgm:pt modelId="{9575588C-6504-4386-90BA-261CC4102480}" type="pres">
      <dgm:prSet presAssocID="{2ACCE8CA-0246-4932-83DA-0C4C2A49611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42B9F-2B0D-4B7C-B900-12DF8465E004}" type="pres">
      <dgm:prSet presAssocID="{2ACCE8CA-0246-4932-83DA-0C4C2A49611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8C5CCC-70E0-4052-A067-6BCBFCB94BDF}" srcId="{A796F469-A43D-4925-8932-07B85893EDA7}" destId="{2ACCE8CA-0246-4932-83DA-0C4C2A496111}" srcOrd="2" destOrd="0" parTransId="{ED11AB58-CD36-4400-86BD-C0D5516FB59C}" sibTransId="{6BCFFABA-CD9A-4AC9-84F6-118849F16BAF}"/>
    <dgm:cxn modelId="{A08DD0F4-F870-406C-89FF-D2078E5BE29E}" srcId="{B2495572-574E-495C-8278-5FF869E30161}" destId="{368C5C66-801B-4466-89C0-CB765FFB5A9E}" srcOrd="1" destOrd="0" parTransId="{8DD14FE8-3B31-45DD-A528-82F8568B970D}" sibTransId="{6BF9499E-E571-42C3-9871-587728E9993E}"/>
    <dgm:cxn modelId="{F3E3EE9C-FB38-4B33-B68B-EE2FE9AE29A4}" type="presOf" srcId="{368C5C66-801B-4466-89C0-CB765FFB5A9E}" destId="{C1F1ABA5-4A0D-49E9-9369-DC3B1E9805F1}" srcOrd="0" destOrd="1" presId="urn:microsoft.com/office/officeart/2005/8/layout/vList5"/>
    <dgm:cxn modelId="{AB1F73AD-6383-4A14-A1EB-E40047A34A45}" type="presOf" srcId="{A65E46C8-BE20-4689-B1C8-4AE33BCEBE6B}" destId="{C1F1ABA5-4A0D-49E9-9369-DC3B1E9805F1}" srcOrd="0" destOrd="2" presId="urn:microsoft.com/office/officeart/2005/8/layout/vList5"/>
    <dgm:cxn modelId="{D0BDE1B5-47E6-474F-A521-99AD0D85F58F}" type="presOf" srcId="{A796F469-A43D-4925-8932-07B85893EDA7}" destId="{552BC254-6752-433E-B675-1AD1866F62C0}" srcOrd="0" destOrd="0" presId="urn:microsoft.com/office/officeart/2005/8/layout/vList5"/>
    <dgm:cxn modelId="{E6064CEE-DB6C-4435-9D03-297ED83E99E5}" srcId="{4CBDCDA4-C48A-42CF-AC8A-B710FEDCEC85}" destId="{F897FA8E-3C9B-489A-A9EA-5B03A984FDB4}" srcOrd="0" destOrd="0" parTransId="{DB91021E-41FB-4611-BE20-E7ECD1CFA5AC}" sibTransId="{E1C9A652-B2E2-425E-8EA0-76730D3D39CA}"/>
    <dgm:cxn modelId="{E5A2F149-1D60-4BA5-8692-4EE0D5E53FA7}" type="presOf" srcId="{1A049981-2A5B-4839-B224-95C118A4C8D1}" destId="{94E42B9F-2B0D-4B7C-B900-12DF8465E004}" srcOrd="0" destOrd="0" presId="urn:microsoft.com/office/officeart/2005/8/layout/vList5"/>
    <dgm:cxn modelId="{3A450802-662C-4546-BF22-6ACC5DB30AD2}" srcId="{2ACCE8CA-0246-4932-83DA-0C4C2A496111}" destId="{1A049981-2A5B-4839-B224-95C118A4C8D1}" srcOrd="0" destOrd="0" parTransId="{F1CEF3CB-4255-4CFA-BF0C-71F3AE1AECCC}" sibTransId="{0CE0CBC5-FEE5-41B9-997D-02F19FC43A2A}"/>
    <dgm:cxn modelId="{49EC3DDF-FCC1-4C36-AF12-E57CA085D994}" srcId="{B2495572-574E-495C-8278-5FF869E30161}" destId="{A65E46C8-BE20-4689-B1C8-4AE33BCEBE6B}" srcOrd="2" destOrd="0" parTransId="{243F921F-3E35-4CB7-8767-5741EE577C37}" sibTransId="{272EEF95-0EAF-4145-9097-6725719E3281}"/>
    <dgm:cxn modelId="{C36080F7-C99B-4C80-BF90-55E574C1A3A5}" type="presOf" srcId="{B2495572-574E-495C-8278-5FF869E30161}" destId="{9FD9C9EA-178B-4227-99C8-B8CAE71C2795}" srcOrd="0" destOrd="0" presId="urn:microsoft.com/office/officeart/2005/8/layout/vList5"/>
    <dgm:cxn modelId="{68CC9D2E-2C4E-46A5-9B76-BF0FAF4E6660}" srcId="{B2495572-574E-495C-8278-5FF869E30161}" destId="{C7E69126-14F7-4F59-BAB1-05E6B9AAE912}" srcOrd="0" destOrd="0" parTransId="{DC3A612F-6216-4589-8F6B-6ED1B6D4B10C}" sibTransId="{298892D7-3A59-4C60-B1E9-4C5392617121}"/>
    <dgm:cxn modelId="{06C45E4D-6EBE-4F52-99C1-A836DF6E5B62}" type="presOf" srcId="{C7E69126-14F7-4F59-BAB1-05E6B9AAE912}" destId="{C1F1ABA5-4A0D-49E9-9369-DC3B1E9805F1}" srcOrd="0" destOrd="0" presId="urn:microsoft.com/office/officeart/2005/8/layout/vList5"/>
    <dgm:cxn modelId="{36E16164-FBCB-49CA-9400-FE142A7687C8}" srcId="{A796F469-A43D-4925-8932-07B85893EDA7}" destId="{4CBDCDA4-C48A-42CF-AC8A-B710FEDCEC85}" srcOrd="1" destOrd="0" parTransId="{CAF8CD09-3174-427C-8EF0-420FD370164A}" sibTransId="{368D0AB5-3923-451D-827E-602AFCEF306E}"/>
    <dgm:cxn modelId="{220117C1-CBDE-4B81-B9C4-2C91154FE379}" type="presOf" srcId="{2ACCE8CA-0246-4932-83DA-0C4C2A496111}" destId="{9575588C-6504-4386-90BA-261CC4102480}" srcOrd="0" destOrd="0" presId="urn:microsoft.com/office/officeart/2005/8/layout/vList5"/>
    <dgm:cxn modelId="{3D4BE852-44D1-49F5-A755-E69DA4CD2117}" type="presOf" srcId="{91A3B99B-F6A4-4F14-8C97-592E923C7167}" destId="{1EEEEB2D-8AA7-46F7-AD79-C54520F1F33A}" srcOrd="0" destOrd="1" presId="urn:microsoft.com/office/officeart/2005/8/layout/vList5"/>
    <dgm:cxn modelId="{CABB9E46-9695-4291-81AA-3DCFCCEB94E8}" srcId="{A796F469-A43D-4925-8932-07B85893EDA7}" destId="{B2495572-574E-495C-8278-5FF869E30161}" srcOrd="0" destOrd="0" parTransId="{79CCE9AF-F787-49E2-96E4-F066C02BBA79}" sibTransId="{7CE057C1-9E1B-49E3-8DF7-010B58E6BFA2}"/>
    <dgm:cxn modelId="{01227059-1E4D-4972-B858-DED7728CF35B}" type="presOf" srcId="{4CBDCDA4-C48A-42CF-AC8A-B710FEDCEC85}" destId="{7B738F6F-5AB5-4FF9-A5AA-2094E23B2EF2}" srcOrd="0" destOrd="0" presId="urn:microsoft.com/office/officeart/2005/8/layout/vList5"/>
    <dgm:cxn modelId="{113F368A-7D97-4CF9-AB97-A7CD26DC39C0}" srcId="{4CBDCDA4-C48A-42CF-AC8A-B710FEDCEC85}" destId="{91A3B99B-F6A4-4F14-8C97-592E923C7167}" srcOrd="1" destOrd="0" parTransId="{83157F86-8E3F-4167-BD5F-52570AD4C8F6}" sibTransId="{28F80AA0-75DA-4359-A88C-41925B8807CE}"/>
    <dgm:cxn modelId="{EFBBFCAD-4EDD-47DF-ADAF-E12B372DD9C6}" type="presOf" srcId="{F897FA8E-3C9B-489A-A9EA-5B03A984FDB4}" destId="{1EEEEB2D-8AA7-46F7-AD79-C54520F1F33A}" srcOrd="0" destOrd="0" presId="urn:microsoft.com/office/officeart/2005/8/layout/vList5"/>
    <dgm:cxn modelId="{D1722946-E0AB-4244-B2F3-AB7B9B88533B}" type="presParOf" srcId="{552BC254-6752-433E-B675-1AD1866F62C0}" destId="{204EE1E6-78A2-468B-9685-EBA4C1C3138F}" srcOrd="0" destOrd="0" presId="urn:microsoft.com/office/officeart/2005/8/layout/vList5"/>
    <dgm:cxn modelId="{3A7A6B47-84F3-4D68-85BE-F9A8214ED250}" type="presParOf" srcId="{204EE1E6-78A2-468B-9685-EBA4C1C3138F}" destId="{9FD9C9EA-178B-4227-99C8-B8CAE71C2795}" srcOrd="0" destOrd="0" presId="urn:microsoft.com/office/officeart/2005/8/layout/vList5"/>
    <dgm:cxn modelId="{B20BFDB3-3D2D-4DE5-A485-427419C9AF0D}" type="presParOf" srcId="{204EE1E6-78A2-468B-9685-EBA4C1C3138F}" destId="{C1F1ABA5-4A0D-49E9-9369-DC3B1E9805F1}" srcOrd="1" destOrd="0" presId="urn:microsoft.com/office/officeart/2005/8/layout/vList5"/>
    <dgm:cxn modelId="{6C6A2284-83B2-4072-BB5B-65EAA605E062}" type="presParOf" srcId="{552BC254-6752-433E-B675-1AD1866F62C0}" destId="{954B4126-F735-4B71-9E00-FAFE2C2731E5}" srcOrd="1" destOrd="0" presId="urn:microsoft.com/office/officeart/2005/8/layout/vList5"/>
    <dgm:cxn modelId="{17E89966-A013-4CB0-B033-41C716018B9C}" type="presParOf" srcId="{552BC254-6752-433E-B675-1AD1866F62C0}" destId="{94275CCD-8F9C-4155-B647-D14475EB4B81}" srcOrd="2" destOrd="0" presId="urn:microsoft.com/office/officeart/2005/8/layout/vList5"/>
    <dgm:cxn modelId="{2E7C29C2-E61A-404D-BD95-D48E8E26BD72}" type="presParOf" srcId="{94275CCD-8F9C-4155-B647-D14475EB4B81}" destId="{7B738F6F-5AB5-4FF9-A5AA-2094E23B2EF2}" srcOrd="0" destOrd="0" presId="urn:microsoft.com/office/officeart/2005/8/layout/vList5"/>
    <dgm:cxn modelId="{84419052-2F2E-4DCF-BED2-39E743FDD3FC}" type="presParOf" srcId="{94275CCD-8F9C-4155-B647-D14475EB4B81}" destId="{1EEEEB2D-8AA7-46F7-AD79-C54520F1F33A}" srcOrd="1" destOrd="0" presId="urn:microsoft.com/office/officeart/2005/8/layout/vList5"/>
    <dgm:cxn modelId="{064C8B21-933D-452F-B181-ECF0B754556B}" type="presParOf" srcId="{552BC254-6752-433E-B675-1AD1866F62C0}" destId="{0D1E7E8B-FB8D-4388-8558-790285A0B7F8}" srcOrd="3" destOrd="0" presId="urn:microsoft.com/office/officeart/2005/8/layout/vList5"/>
    <dgm:cxn modelId="{9ACD09FE-C9B4-4075-A83C-25FE76022299}" type="presParOf" srcId="{552BC254-6752-433E-B675-1AD1866F62C0}" destId="{71272F28-5BF4-409A-8C4E-4A75F9D33D51}" srcOrd="4" destOrd="0" presId="urn:microsoft.com/office/officeart/2005/8/layout/vList5"/>
    <dgm:cxn modelId="{CBD4CA4F-C0D1-4558-A2C4-4395DDF103B6}" type="presParOf" srcId="{71272F28-5BF4-409A-8C4E-4A75F9D33D51}" destId="{9575588C-6504-4386-90BA-261CC4102480}" srcOrd="0" destOrd="0" presId="urn:microsoft.com/office/officeart/2005/8/layout/vList5"/>
    <dgm:cxn modelId="{E4D3C697-B92D-488F-9420-56AB897A741B}" type="presParOf" srcId="{71272F28-5BF4-409A-8C4E-4A75F9D33D51}" destId="{94E42B9F-2B0D-4B7C-B900-12DF8465E0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EF437-2D3E-48EC-9F94-0753904A6505}">
      <dsp:nvSpPr>
        <dsp:cNvPr id="0" name=""/>
        <dsp:cNvSpPr/>
      </dsp:nvSpPr>
      <dsp:spPr>
        <a:xfrm rot="5400000">
          <a:off x="2951055" y="97297"/>
          <a:ext cx="1496885" cy="13022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РФФ</a:t>
          </a:r>
          <a:endParaRPr lang="ru-RU" sz="2500" kern="1200" dirty="0"/>
        </a:p>
      </dsp:txBody>
      <dsp:txXfrm rot="-5400000">
        <a:off x="3251293" y="233263"/>
        <a:ext cx="896409" cy="1030357"/>
      </dsp:txXfrm>
    </dsp:sp>
    <dsp:sp modelId="{774ECC58-FB6D-47F0-B6DB-37A9E479E230}">
      <dsp:nvSpPr>
        <dsp:cNvPr id="0" name=""/>
        <dsp:cNvSpPr/>
      </dsp:nvSpPr>
      <dsp:spPr>
        <a:xfrm>
          <a:off x="4372241" y="300050"/>
          <a:ext cx="1670523" cy="89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C391B-C06F-4070-B287-54EF10A337C8}">
      <dsp:nvSpPr>
        <dsp:cNvPr id="0" name=""/>
        <dsp:cNvSpPr/>
      </dsp:nvSpPr>
      <dsp:spPr>
        <a:xfrm rot="5400000">
          <a:off x="1526662" y="97970"/>
          <a:ext cx="1496885" cy="13022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1826900" y="233936"/>
        <a:ext cx="896409" cy="1030357"/>
      </dsp:txXfrm>
    </dsp:sp>
    <dsp:sp modelId="{6E396AF0-8B16-460D-9BA3-2D9B8CF17AEB}">
      <dsp:nvSpPr>
        <dsp:cNvPr id="0" name=""/>
        <dsp:cNvSpPr/>
      </dsp:nvSpPr>
      <dsp:spPr>
        <a:xfrm rot="5400000">
          <a:off x="2227205" y="1368527"/>
          <a:ext cx="1496885" cy="13022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ФФ</a:t>
          </a:r>
          <a:endParaRPr lang="ru-RU" sz="2500" kern="1200" dirty="0"/>
        </a:p>
      </dsp:txBody>
      <dsp:txXfrm rot="-5400000">
        <a:off x="2527443" y="1504493"/>
        <a:ext cx="896409" cy="1030357"/>
      </dsp:txXfrm>
    </dsp:sp>
    <dsp:sp modelId="{34A93571-2E7E-4985-B115-B86EF4D2FBE9}">
      <dsp:nvSpPr>
        <dsp:cNvPr id="0" name=""/>
        <dsp:cNvSpPr/>
      </dsp:nvSpPr>
      <dsp:spPr>
        <a:xfrm>
          <a:off x="653978" y="1570606"/>
          <a:ext cx="1616635" cy="89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179D0-5AC3-44D0-B03D-5DFD01EC6897}">
      <dsp:nvSpPr>
        <dsp:cNvPr id="0" name=""/>
        <dsp:cNvSpPr/>
      </dsp:nvSpPr>
      <dsp:spPr>
        <a:xfrm rot="5400000">
          <a:off x="3633678" y="1368527"/>
          <a:ext cx="1496885" cy="1302289"/>
        </a:xfrm>
        <a:prstGeom prst="hexagon">
          <a:avLst>
            <a:gd name="adj" fmla="val 25000"/>
            <a:gd name="vf" fmla="val 115470"/>
          </a:avLst>
        </a:prstGeom>
        <a:solidFill>
          <a:schemeClr val="tx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933916" y="1504493"/>
        <a:ext cx="896409" cy="1030357"/>
      </dsp:txXfrm>
    </dsp:sp>
    <dsp:sp modelId="{82835E4E-4E0F-4FFD-B159-60ADC9BD0EB3}">
      <dsp:nvSpPr>
        <dsp:cNvPr id="0" name=""/>
        <dsp:cNvSpPr/>
      </dsp:nvSpPr>
      <dsp:spPr>
        <a:xfrm rot="5400000">
          <a:off x="2933136" y="2639083"/>
          <a:ext cx="1496885" cy="13022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ФТФ</a:t>
          </a:r>
          <a:endParaRPr lang="ru-RU" sz="2500" kern="1200" dirty="0"/>
        </a:p>
      </dsp:txBody>
      <dsp:txXfrm rot="-5400000">
        <a:off x="3233374" y="2775049"/>
        <a:ext cx="896409" cy="1030357"/>
      </dsp:txXfrm>
    </dsp:sp>
    <dsp:sp modelId="{78A2E086-03A5-4B7D-90CF-91FFD416AB15}">
      <dsp:nvSpPr>
        <dsp:cNvPr id="0" name=""/>
        <dsp:cNvSpPr/>
      </dsp:nvSpPr>
      <dsp:spPr>
        <a:xfrm>
          <a:off x="4372241" y="2841162"/>
          <a:ext cx="1670523" cy="898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92F80-5294-4DDF-B367-49AA9F7498D7}">
      <dsp:nvSpPr>
        <dsp:cNvPr id="0" name=""/>
        <dsp:cNvSpPr/>
      </dsp:nvSpPr>
      <dsp:spPr>
        <a:xfrm rot="5400000">
          <a:off x="1523563" y="2639756"/>
          <a:ext cx="1496885" cy="13022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1823801" y="2775722"/>
        <a:ext cx="896409" cy="10303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2982A-8310-4B30-B74E-C9EF983C106C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Семестр 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</a:p>
      </dsp:txBody>
      <dsp:txXfrm rot="-5400000">
        <a:off x="1" y="557985"/>
        <a:ext cx="1115494" cy="478069"/>
      </dsp:txXfrm>
    </dsp:sp>
    <dsp:sp modelId="{683C2F11-B365-4C52-A9B1-A61D2DF8785E}">
      <dsp:nvSpPr>
        <dsp:cNvPr id="0" name=""/>
        <dsp:cNvSpPr/>
      </dsp:nvSpPr>
      <dsp:spPr>
        <a:xfrm rot="5400000">
          <a:off x="2087105" y="-976572"/>
          <a:ext cx="1035816" cy="2988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500" kern="1200" dirty="0"/>
        </a:p>
      </dsp:txBody>
      <dsp:txXfrm rot="-5400000">
        <a:off x="1110533" y="50564"/>
        <a:ext cx="2938397" cy="934688"/>
      </dsp:txXfrm>
    </dsp:sp>
    <dsp:sp modelId="{84E2A9BB-3CFF-4176-A53B-B785C1E46FB8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Семестр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II</a:t>
          </a:r>
          <a:endParaRPr lang="ru-RU" sz="1200" kern="1200" dirty="0"/>
        </a:p>
      </dsp:txBody>
      <dsp:txXfrm rot="-5400000">
        <a:off x="1" y="1957208"/>
        <a:ext cx="1115494" cy="478069"/>
      </dsp:txXfrm>
    </dsp:sp>
    <dsp:sp modelId="{25CE876E-0C61-482C-B721-E7D7C9A01186}">
      <dsp:nvSpPr>
        <dsp:cNvPr id="0" name=""/>
        <dsp:cNvSpPr/>
      </dsp:nvSpPr>
      <dsp:spPr>
        <a:xfrm rot="5400000">
          <a:off x="2092067" y="422889"/>
          <a:ext cx="1035816" cy="2988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500" kern="1200" dirty="0"/>
        </a:p>
      </dsp:txBody>
      <dsp:txXfrm rot="-5400000">
        <a:off x="1115495" y="1450025"/>
        <a:ext cx="2938397" cy="934688"/>
      </dsp:txXfrm>
    </dsp:sp>
    <dsp:sp modelId="{1F38EF8C-A810-40C2-BA01-B64BB50EC719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Семестр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III</a:t>
          </a:r>
          <a:endParaRPr lang="ru-RU" sz="1200" kern="1200" dirty="0"/>
        </a:p>
      </dsp:txBody>
      <dsp:txXfrm rot="-5400000">
        <a:off x="1" y="3356431"/>
        <a:ext cx="1115494" cy="478069"/>
      </dsp:txXfrm>
    </dsp:sp>
    <dsp:sp modelId="{5F65337A-9DB8-460F-8B50-E921C38F2A80}">
      <dsp:nvSpPr>
        <dsp:cNvPr id="0" name=""/>
        <dsp:cNvSpPr/>
      </dsp:nvSpPr>
      <dsp:spPr>
        <a:xfrm rot="5400000">
          <a:off x="2092067" y="1822112"/>
          <a:ext cx="1035816" cy="29889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500" kern="1200" dirty="0"/>
        </a:p>
      </dsp:txBody>
      <dsp:txXfrm rot="-5400000">
        <a:off x="1115495" y="2849248"/>
        <a:ext cx="2938397" cy="934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1ABA5-4A0D-49E9-9369-DC3B1E9805F1}">
      <dsp:nvSpPr>
        <dsp:cNvPr id="0" name=""/>
        <dsp:cNvSpPr/>
      </dsp:nvSpPr>
      <dsp:spPr>
        <a:xfrm rot="5400000">
          <a:off x="5405184" y="-2107423"/>
          <a:ext cx="1113873" cy="5611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Доступен для разных факультетов и</a:t>
          </a:r>
          <a:r>
            <a:rPr lang="en-US" sz="1300" kern="1200" dirty="0" smtClean="0"/>
            <a:t>/</a:t>
          </a:r>
          <a:r>
            <a:rPr lang="ru-RU" sz="1300" kern="1200" dirty="0" smtClean="0"/>
            <a:t>или </a:t>
          </a:r>
          <a:r>
            <a:rPr lang="ru-RU" sz="1300" kern="1200" dirty="0" smtClean="0"/>
            <a:t>специализаций.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Может дополнять </a:t>
          </a:r>
          <a:r>
            <a:rPr lang="ru-RU" sz="1300" kern="1200" dirty="0" err="1" smtClean="0"/>
            <a:t>бакалавриат</a:t>
          </a:r>
          <a:r>
            <a:rPr lang="en-US" sz="1300" kern="1200" dirty="0" smtClean="0"/>
            <a:t>, </a:t>
          </a:r>
          <a:r>
            <a:rPr lang="ru-RU" sz="1300" kern="1200" dirty="0" smtClean="0"/>
            <a:t>магистратуру, </a:t>
          </a:r>
          <a:r>
            <a:rPr lang="ru-RU" sz="1300" kern="1200" dirty="0" smtClean="0"/>
            <a:t>аспирантуру.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Позволяет индивидуализировать образовательную траекторию – как на входе, так и в завершающей части модуля.</a:t>
          </a:r>
          <a:endParaRPr lang="ru-RU" sz="1300" kern="1200" dirty="0"/>
        </a:p>
      </dsp:txBody>
      <dsp:txXfrm rot="-5400000">
        <a:off x="3156417" y="195719"/>
        <a:ext cx="5557033" cy="1005123"/>
      </dsp:txXfrm>
    </dsp:sp>
    <dsp:sp modelId="{9FD9C9EA-178B-4227-99C8-B8CAE71C2795}">
      <dsp:nvSpPr>
        <dsp:cNvPr id="0" name=""/>
        <dsp:cNvSpPr/>
      </dsp:nvSpPr>
      <dsp:spPr>
        <a:xfrm>
          <a:off x="0" y="0"/>
          <a:ext cx="3156417" cy="139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Универсальность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 гибкость  </a:t>
          </a:r>
          <a:endParaRPr lang="ru-RU" sz="2200" kern="1200" dirty="0"/>
        </a:p>
      </dsp:txBody>
      <dsp:txXfrm>
        <a:off x="68174" y="68174"/>
        <a:ext cx="3020069" cy="1260212"/>
      </dsp:txXfrm>
    </dsp:sp>
    <dsp:sp modelId="{1EEEEB2D-8AA7-46F7-AD79-C54520F1F33A}">
      <dsp:nvSpPr>
        <dsp:cNvPr id="0" name=""/>
        <dsp:cNvSpPr/>
      </dsp:nvSpPr>
      <dsp:spPr>
        <a:xfrm rot="5400000">
          <a:off x="5416846" y="-648842"/>
          <a:ext cx="1113873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Обеспечивает качественную базовую подготовку в области квантовой </a:t>
          </a:r>
          <a:r>
            <a:rPr lang="ru-RU" sz="1300" kern="1200" dirty="0" smtClean="0"/>
            <a:t>теории. 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Специальные разделы квантовой теории преподаются прямыми специалистами в соответствующей </a:t>
          </a:r>
          <a:r>
            <a:rPr lang="ru-RU" sz="1300" kern="1200" dirty="0" smtClean="0"/>
            <a:t>области.</a:t>
          </a:r>
          <a:endParaRPr lang="ru-RU" sz="1300" kern="1200" dirty="0"/>
        </a:p>
      </dsp:txBody>
      <dsp:txXfrm rot="-5400000">
        <a:off x="3162591" y="1659788"/>
        <a:ext cx="5568009" cy="1005123"/>
      </dsp:txXfrm>
    </dsp:sp>
    <dsp:sp modelId="{7B738F6F-5AB5-4FF9-A5AA-2094E23B2EF2}">
      <dsp:nvSpPr>
        <dsp:cNvPr id="0" name=""/>
        <dsp:cNvSpPr/>
      </dsp:nvSpPr>
      <dsp:spPr>
        <a:xfrm>
          <a:off x="0" y="1466178"/>
          <a:ext cx="3162591" cy="13923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Фундаментальность</a:t>
          </a:r>
          <a:endParaRPr lang="ru-RU" sz="2200" kern="1200" dirty="0"/>
        </a:p>
      </dsp:txBody>
      <dsp:txXfrm>
        <a:off x="67969" y="1534147"/>
        <a:ext cx="3026653" cy="1256404"/>
      </dsp:txXfrm>
    </dsp:sp>
    <dsp:sp modelId="{94E42B9F-2B0D-4B7C-B900-12DF8465E004}">
      <dsp:nvSpPr>
        <dsp:cNvPr id="0" name=""/>
        <dsp:cNvSpPr/>
      </dsp:nvSpPr>
      <dsp:spPr>
        <a:xfrm rot="5400000">
          <a:off x="5416846" y="813116"/>
          <a:ext cx="1113873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Акцент на компетенции в области компьютерного моделирование квантовых процессов и материалов на основе современных вычислительными пакетов и сред.  </a:t>
          </a:r>
          <a:endParaRPr lang="ru-RU" sz="1300" kern="1200" dirty="0"/>
        </a:p>
      </dsp:txBody>
      <dsp:txXfrm rot="-5400000">
        <a:off x="3162591" y="3121747"/>
        <a:ext cx="5568009" cy="1005123"/>
      </dsp:txXfrm>
    </dsp:sp>
    <dsp:sp modelId="{9575588C-6504-4386-90BA-261CC4102480}">
      <dsp:nvSpPr>
        <dsp:cNvPr id="0" name=""/>
        <dsp:cNvSpPr/>
      </dsp:nvSpPr>
      <dsp:spPr>
        <a:xfrm>
          <a:off x="0" y="2928137"/>
          <a:ext cx="3162591" cy="13923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Практическая нацеленность</a:t>
          </a:r>
          <a:endParaRPr lang="ru-RU" sz="2200" kern="1200" dirty="0"/>
        </a:p>
      </dsp:txBody>
      <dsp:txXfrm>
        <a:off x="67969" y="2996106"/>
        <a:ext cx="3026653" cy="1256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ru-RU" noProof="0" smtClean="0"/>
              <a:pPr/>
              <a:t>24.02.2018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t>24.02.2018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noProof="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t>24.02.2018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t>24.02.2018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ru-RU" noProof="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ru-RU" noProof="0" smtClean="0"/>
              <a:pPr/>
              <a:t>24.02.2018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t>24.02.2018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t>24.02.2018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t>24.02.2018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t>24.02.2018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t>24.02.2018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ru-RU" noProof="0" smtClean="0"/>
              <a:t>24.02.2018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ru-RU" noProof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noProof="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ru-RU" noProof="0" smtClean="0"/>
              <a:pPr/>
              <a:t>24.02.2018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0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556792"/>
            <a:ext cx="8329031" cy="268012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465562">
                    <a:lumMod val="75000"/>
                  </a:srgbClr>
                </a:solidFill>
                <a:latin typeface="Euphemia"/>
              </a:rPr>
              <a:t>Кросс-дисциплинарный межфакультетский учебный модуль</a:t>
            </a:r>
            <a:endParaRPr lang="ru-RU" sz="54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sz="6000" dirty="0" smtClean="0">
                <a:solidFill>
                  <a:srgbClr val="465562"/>
                </a:solidFill>
              </a:rPr>
              <a:t>«КВАНТУМ»</a:t>
            </a:r>
            <a:endParaRPr lang="ru-RU" sz="6000" b="0" i="0" dirty="0">
              <a:solidFill>
                <a:srgbClr val="46556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40" y="5723847"/>
            <a:ext cx="1080120" cy="1089529"/>
          </a:xfrm>
          <a:prstGeom prst="rect">
            <a:avLst/>
          </a:prstGeom>
          <a:solidFill>
            <a:srgbClr val="50606E"/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ħ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079" y="399302"/>
            <a:ext cx="1100446" cy="9697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92226" y="302050"/>
            <a:ext cx="1368152" cy="1188148"/>
          </a:xfrm>
          <a:prstGeom prst="rect">
            <a:avLst/>
          </a:prstGeom>
          <a:noFill/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92225" y="1470320"/>
            <a:ext cx="1368152" cy="396984"/>
          </a:xfrm>
          <a:prstGeom prst="rect">
            <a:avLst/>
          </a:prstGeom>
          <a:noFill/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860868" y="1525026"/>
            <a:ext cx="2630865" cy="3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QUANTUM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844" y="31177"/>
            <a:ext cx="3293422" cy="1371600"/>
          </a:xfrm>
        </p:spPr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812" y="1828800"/>
            <a:ext cx="4032448" cy="4343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Технологии 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smtClean="0"/>
              <a:t>основе квантовых процессов,  </a:t>
            </a:r>
            <a:r>
              <a:rPr lang="ru-RU" dirty="0"/>
              <a:t>квантовые </a:t>
            </a:r>
            <a:r>
              <a:rPr lang="ru-RU" dirty="0" smtClean="0"/>
              <a:t>материалы и </a:t>
            </a:r>
            <a:r>
              <a:rPr lang="ru-RU" dirty="0"/>
              <a:t>квантовые вычисления – растущий тренд, за ними будущее прикладной </a:t>
            </a:r>
            <a:r>
              <a:rPr lang="ru-RU" dirty="0" smtClean="0"/>
              <a:t>науки и </a:t>
            </a:r>
            <a:r>
              <a:rPr lang="ru-RU" dirty="0"/>
              <a:t>технологии.  </a:t>
            </a: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В  </a:t>
            </a:r>
            <a:r>
              <a:rPr lang="ru-RU" dirty="0"/>
              <a:t>фундаментальной науке, особенно в мега-проектах, квантовая составляющая </a:t>
            </a:r>
            <a:r>
              <a:rPr lang="ru-RU" dirty="0" smtClean="0"/>
              <a:t>принципиальна</a:t>
            </a:r>
            <a:r>
              <a:rPr lang="en-US" dirty="0" smtClean="0"/>
              <a:t>; </a:t>
            </a:r>
            <a:r>
              <a:rPr lang="ru-RU" dirty="0" smtClean="0"/>
              <a:t>ее </a:t>
            </a:r>
            <a:r>
              <a:rPr lang="ru-RU" dirty="0"/>
              <a:t>значение </a:t>
            </a:r>
            <a:r>
              <a:rPr lang="ru-RU" dirty="0" smtClean="0"/>
              <a:t> растет</a:t>
            </a:r>
            <a:r>
              <a:rPr lang="ru-RU" dirty="0"/>
              <a:t>, </a:t>
            </a:r>
            <a:r>
              <a:rPr lang="ru-RU" dirty="0" smtClean="0"/>
              <a:t>а</a:t>
            </a:r>
            <a:r>
              <a:rPr lang="en-US" dirty="0"/>
              <a:t> </a:t>
            </a:r>
            <a:r>
              <a:rPr lang="ru-RU" dirty="0" smtClean="0"/>
              <a:t>область применения </a:t>
            </a:r>
            <a:r>
              <a:rPr lang="ru-RU" dirty="0"/>
              <a:t>расширяется.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3061" y="5554617"/>
            <a:ext cx="829128" cy="9449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604" y="99298"/>
            <a:ext cx="3889585" cy="296105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870276" y="5077744"/>
            <a:ext cx="51254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Количество информации,</a:t>
            </a:r>
          </a:p>
          <a:p>
            <a:r>
              <a:rPr lang="ru-RU" dirty="0"/>
              <a:t>которое может хранится на данном количестве кремния, удваивается каждые 18 месяцев. Квантовый уровень будет достигнут к 2015-2020 гг.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801923" y="64251"/>
            <a:ext cx="5139373" cy="462116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70276" y="4293096"/>
            <a:ext cx="2454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Закон Мура: 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9959962" y="4293096"/>
            <a:ext cx="598946" cy="78464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0558908" y="4816316"/>
            <a:ext cx="216024" cy="2614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883061" y="4816316"/>
            <a:ext cx="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0774932" y="4816316"/>
            <a:ext cx="108129" cy="738301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10223275" y="5445224"/>
            <a:ext cx="659786" cy="109393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10259435" y="5261484"/>
            <a:ext cx="155457" cy="18374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9383898" y="4658998"/>
            <a:ext cx="1030994" cy="60248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7102524" y="2766270"/>
            <a:ext cx="504056" cy="41723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125406" y="2766270"/>
            <a:ext cx="697198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7822604" y="1988840"/>
            <a:ext cx="0" cy="77743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822604" y="1988840"/>
            <a:ext cx="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7822604" y="1988840"/>
            <a:ext cx="1080120" cy="119466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Рисунок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1740" y="720125"/>
            <a:ext cx="900000" cy="1044914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 rot="16200000">
            <a:off x="9980824" y="2429689"/>
            <a:ext cx="355877" cy="56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гопппе5еед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944342" y="759580"/>
            <a:ext cx="360040" cy="12163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7333690" y="1096716"/>
            <a:ext cx="1470789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атомов</a:t>
            </a:r>
            <a:r>
              <a:rPr lang="en-US" dirty="0" smtClean="0"/>
              <a:t>/</a:t>
            </a:r>
            <a:r>
              <a:rPr lang="ru-RU" dirty="0" smtClean="0"/>
              <a:t>бит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804" y="692696"/>
            <a:ext cx="9260080" cy="1036711"/>
          </a:xfrm>
        </p:spPr>
        <p:txBody>
          <a:bodyPr>
            <a:normAutofit/>
          </a:bodyPr>
          <a:lstStyle/>
          <a:p>
            <a:r>
              <a:rPr lang="ru-RU" dirty="0" smtClean="0"/>
              <a:t>Целевая группа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5780" y="1772816"/>
            <a:ext cx="6552728" cy="3709391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Студенты 3-4 курсов </a:t>
            </a:r>
            <a:r>
              <a:rPr lang="ru-RU" sz="2400" dirty="0" err="1" smtClean="0"/>
              <a:t>бакалавриата</a:t>
            </a:r>
            <a:r>
              <a:rPr lang="ru-RU" sz="2400" dirty="0" smtClean="0"/>
              <a:t>, магистранты, аспиранты физико-математических, химических, инженерных специальностей ТГУ и других вузов Томска. </a:t>
            </a:r>
          </a:p>
          <a:p>
            <a:endParaRPr lang="ru-RU" sz="2400" dirty="0"/>
          </a:p>
          <a:p>
            <a:r>
              <a:rPr lang="ru-RU" sz="2400" dirty="0" smtClean="0"/>
              <a:t>Другие специалисты, заинтересованные в понимании квантовой проблематики конкретной области науки и технологии.  </a:t>
            </a:r>
          </a:p>
          <a:p>
            <a:endParaRPr lang="ru-RU" sz="2400" dirty="0"/>
          </a:p>
          <a:p>
            <a:r>
              <a:rPr lang="ru-RU" sz="2400" dirty="0" smtClean="0"/>
              <a:t>Модуль или его отдельные  части берут отдельные студенты и аспиранты разных </a:t>
            </a:r>
            <a:r>
              <a:rPr lang="ru-RU" sz="2400" dirty="0" err="1" smtClean="0"/>
              <a:t>аффилиаций</a:t>
            </a:r>
            <a:r>
              <a:rPr lang="ru-RU" sz="2400" dirty="0" smtClean="0"/>
              <a:t>, заменяя часть курсов по основному месту учебы или в дополнение к ним. 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95764665"/>
              </p:ext>
            </p:extLst>
          </p:nvPr>
        </p:nvGraphicFramePr>
        <p:xfrm>
          <a:off x="-7731124" y="5373216"/>
          <a:ext cx="7015270" cy="400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544841"/>
              </p:ext>
            </p:extLst>
          </p:nvPr>
        </p:nvGraphicFramePr>
        <p:xfrm>
          <a:off x="6238428" y="1268760"/>
          <a:ext cx="6696744" cy="4039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530" y="2538338"/>
            <a:ext cx="1304925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168380" y="1748774"/>
            <a:ext cx="68409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ХФ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6700" y="4293095"/>
            <a:ext cx="128592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ИПМКН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2000" y="3007129"/>
            <a:ext cx="889987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ТПУ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27249" y="3068960"/>
            <a:ext cx="134613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ТУСУР</a:t>
            </a:r>
            <a:endParaRPr lang="ru-RU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292" y="5284286"/>
            <a:ext cx="1632520" cy="201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57908" y="-200902"/>
            <a:ext cx="9782801" cy="123983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465562">
                    <a:lumMod val="75000"/>
                  </a:srgbClr>
                </a:solidFill>
                <a:latin typeface="Euphemia"/>
              </a:rPr>
              <a:t>Структура учебного модуля</a:t>
            </a:r>
            <a:endParaRPr lang="ru-RU" sz="3600" b="0" i="0" dirty="0">
              <a:solidFill>
                <a:srgbClr val="465562">
                  <a:lumMod val="75000"/>
                </a:srgbClr>
              </a:solidFill>
              <a:latin typeface="Euphemia"/>
              <a:ea typeface="+mj-ea"/>
              <a:cs typeface="+mj-cs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718959"/>
              </p:ext>
            </p:extLst>
          </p:nvPr>
        </p:nvGraphicFramePr>
        <p:xfrm>
          <a:off x="2061964" y="2455505"/>
          <a:ext cx="41044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09221" y="4941168"/>
            <a:ext cx="5514561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/>
              <a:t>Дополнительные главы квантовой </a:t>
            </a:r>
            <a:r>
              <a:rPr lang="ru-RU" dirty="0" smtClean="0"/>
              <a:t>механики</a:t>
            </a:r>
            <a:endParaRPr lang="ru-RU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/>
              <a:t>Квантовые компьютеры и вычисления 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Квантовое материаловедение</a:t>
            </a:r>
            <a:endParaRPr lang="ru-RU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/>
              <a:t>Квантовая </a:t>
            </a:r>
            <a:r>
              <a:rPr lang="ru-RU" dirty="0" smtClean="0"/>
              <a:t>и вычислительная химия</a:t>
            </a:r>
            <a:endParaRPr lang="ru-RU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/>
              <a:t>Физика элементарных частиц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Физика полимеров 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Основы теории относительности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58108" y="2566288"/>
            <a:ext cx="2617768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dirty="0" smtClean="0"/>
              <a:t>Выравнивающие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/>
              <a:t>курсы</a:t>
            </a:r>
            <a:endParaRPr lang="ru-RU" sz="24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220260" y="1329910"/>
            <a:ext cx="2988961" cy="994142"/>
            <a:chOff x="1115494" y="241"/>
            <a:chExt cx="2988961" cy="1035816"/>
          </a:xfrm>
        </p:grpSpPr>
        <p:sp>
          <p:nvSpPr>
            <p:cNvPr id="9" name="Прямоугольник с двумя скругленными соседними углами 8"/>
            <p:cNvSpPr/>
            <p:nvPr/>
          </p:nvSpPr>
          <p:spPr>
            <a:xfrm rot="5400000">
              <a:off x="2092067" y="-976332"/>
              <a:ext cx="1035816" cy="2988961"/>
            </a:xfrm>
            <a:prstGeom prst="round2Same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1115495" y="50803"/>
              <a:ext cx="2938397" cy="9346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5168" tIns="40640" rIns="40640" bIns="40640" numCol="1" spcCol="1270" anchor="ctr" anchorCtr="0">
              <a:noAutofit/>
            </a:bodyPr>
            <a:lstStyle/>
            <a:p>
              <a:pPr marL="285750" lvl="1" indent="-285750" algn="l" defTabSz="2844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6400" kern="1200" dirty="0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092018" y="1341575"/>
            <a:ext cx="1128241" cy="9824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539" y="1378438"/>
            <a:ext cx="933663" cy="104220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40552" y="1448414"/>
            <a:ext cx="1852880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dirty="0" smtClean="0"/>
              <a:t>Входные 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/>
              <a:t>требования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95784" y="1365314"/>
            <a:ext cx="3077574" cy="840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Математический анализ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Линейная алгебра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Общая физика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209222" y="2540441"/>
            <a:ext cx="3250698" cy="840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Линейная алгебра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Математический анализ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Классическая механика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9797" y="620688"/>
            <a:ext cx="720080" cy="8387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358108" y="3982858"/>
            <a:ext cx="24415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dirty="0" smtClean="0"/>
              <a:t> 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/>
              <a:t>Базовый курс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243288" y="4176757"/>
            <a:ext cx="382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000" b="1" dirty="0" smtClean="0"/>
              <a:t>КВАНТОВАЯ МЕХАНИКА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58108" y="5418605"/>
            <a:ext cx="261776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dirty="0" smtClean="0"/>
              <a:t>Курсы по 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/>
              <a:t>выбору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7" y="177801"/>
            <a:ext cx="9685552" cy="730920"/>
          </a:xfrm>
        </p:spPr>
        <p:txBody>
          <a:bodyPr/>
          <a:lstStyle/>
          <a:p>
            <a:pPr algn="ctr"/>
            <a:r>
              <a:rPr lang="ru-RU" dirty="0" smtClean="0"/>
              <a:t>Специфика модуля «КВАНТУ</a:t>
            </a:r>
            <a:r>
              <a:rPr lang="en-US" dirty="0" smtClean="0"/>
              <a:t>M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11237705"/>
              </p:ext>
            </p:extLst>
          </p:nvPr>
        </p:nvGraphicFramePr>
        <p:xfrm>
          <a:off x="2061964" y="1844824"/>
          <a:ext cx="878497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49" y="616406"/>
            <a:ext cx="829692" cy="96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0945877" y="963241"/>
            <a:ext cx="936104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413892" y="477474"/>
            <a:ext cx="9260080" cy="103671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Конкурентные преимущества выпускников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23550" y="1149131"/>
            <a:ext cx="72008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Фундаментальные знания основ квантовой теории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Более глубокие знания квантовых аспектов своей области специализации и смежных тематик.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К</a:t>
            </a:r>
            <a:r>
              <a:rPr lang="ru-RU" sz="2000" dirty="0" smtClean="0"/>
              <a:t>омпетенции в области квантового инжиниринга (компьютерное моделировани</a:t>
            </a:r>
            <a:r>
              <a:rPr lang="ru-RU" sz="2000" dirty="0"/>
              <a:t>е</a:t>
            </a:r>
            <a:r>
              <a:rPr lang="ru-RU" sz="2000" dirty="0" smtClean="0"/>
              <a:t> квантовых процессов, понимание принципов квантовых вычислений знание практики использования современных пакетов и систем)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49980" y="3573015"/>
            <a:ext cx="68409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ХФ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56948" y="1431293"/>
            <a:ext cx="2016224" cy="201622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396798" y="3838069"/>
            <a:ext cx="9007126" cy="46704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92708" y="3887898"/>
            <a:ext cx="830244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Сфера приложений компетенций и партнеры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289" y="737011"/>
            <a:ext cx="1339280" cy="1554348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396797" y="4653136"/>
            <a:ext cx="3171415" cy="1944216"/>
          </a:xfrm>
          <a:prstGeom prst="roundRect">
            <a:avLst>
              <a:gd name="adj" fmla="val 2902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Научные </a:t>
            </a:r>
            <a:r>
              <a:rPr lang="ru-RU" sz="2000" smtClean="0">
                <a:solidFill>
                  <a:schemeClr val="tx2"/>
                </a:solidFill>
              </a:rPr>
              <a:t>междисциплинарныемегапроекты</a:t>
            </a:r>
            <a:endParaRPr lang="ru-RU" sz="2000" dirty="0" smtClean="0">
              <a:solidFill>
                <a:schemeClr val="tx2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(ЦЕРН, ОИЯИ, 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J Lab, KEK</a:t>
            </a:r>
            <a:r>
              <a:rPr lang="ru-RU" sz="2000" dirty="0" smtClean="0">
                <a:solidFill>
                  <a:schemeClr val="tx2"/>
                </a:solidFill>
              </a:rPr>
              <a:t>)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68213" y="4652332"/>
            <a:ext cx="2664296" cy="2205668"/>
          </a:xfrm>
          <a:prstGeom prst="roundRect">
            <a:avLst>
              <a:gd name="adj" fmla="val 2745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Сфера больших данных и квантовых вычислений</a:t>
            </a:r>
          </a:p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(Яндекс, </a:t>
            </a:r>
            <a:r>
              <a:rPr lang="ru-RU" sz="2000" dirty="0" err="1" smtClean="0">
                <a:solidFill>
                  <a:schemeClr val="tx2"/>
                </a:solidFill>
              </a:rPr>
              <a:t>Роскосмос</a:t>
            </a:r>
            <a:r>
              <a:rPr lang="ru-RU" sz="2000" dirty="0" smtClean="0">
                <a:solidFill>
                  <a:schemeClr val="tx2"/>
                </a:solidFill>
              </a:rPr>
              <a:t>, Минздрав)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434502" y="4581127"/>
            <a:ext cx="2664296" cy="2088233"/>
          </a:xfrm>
          <a:prstGeom prst="roundRect">
            <a:avLst>
              <a:gd name="adj" fmla="val 2976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новых  типов материалов и химических технологий</a:t>
            </a:r>
          </a:p>
          <a:p>
            <a:pPr algn="ctr"/>
            <a:r>
              <a:rPr lang="ru-RU" dirty="0" smtClean="0"/>
              <a:t>(НИОКР – широкий спектр)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_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AD825C-09C7-4A07-B577-302FECE18B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числом «пи» (широкоэкранный формат)</Template>
  <TotalTime>0</TotalTime>
  <Words>380</Words>
  <Application>Microsoft Office PowerPoint</Application>
  <PresentationFormat>Произвольный</PresentationFormat>
  <Paragraphs>78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Math_16x9</vt:lpstr>
      <vt:lpstr>Кросс-дисциплинарный межфакультетский учебный модуль</vt:lpstr>
      <vt:lpstr>АКТУАЛЬНОСТЬ</vt:lpstr>
      <vt:lpstr>Целевая группа</vt:lpstr>
      <vt:lpstr>Структура учебного модуля</vt:lpstr>
      <vt:lpstr>Специфика модуля «КВАНТУM»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2017-11-07T11:07:25Z</dcterms:created>
  <dcterms:modified xsi:type="dcterms:W3CDTF">2018-02-24T06:50:24Z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